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6" y="5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08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6031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4316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7526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9322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6077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8269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7087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6227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973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66800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7999"/>
                </a:moveTo>
                <a:lnTo>
                  <a:pt x="1524000" y="6857999"/>
                </a:lnTo>
                <a:lnTo>
                  <a:pt x="1524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7999"/>
                </a:moveTo>
                <a:lnTo>
                  <a:pt x="1524000" y="6857999"/>
                </a:lnTo>
                <a:lnTo>
                  <a:pt x="1524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2400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52400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323588" y="1504188"/>
            <a:ext cx="1569719" cy="1766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350780" y="1531022"/>
            <a:ext cx="1463040" cy="1659889"/>
          </a:xfrm>
          <a:custGeom>
            <a:avLst/>
            <a:gdLst/>
            <a:ahLst/>
            <a:cxnLst/>
            <a:rect l="l" t="t" r="r" b="b"/>
            <a:pathLst>
              <a:path w="1463039" h="1659889">
                <a:moveTo>
                  <a:pt x="1442832" y="1643596"/>
                </a:moveTo>
                <a:lnTo>
                  <a:pt x="1442832" y="1659852"/>
                </a:lnTo>
                <a:lnTo>
                  <a:pt x="1462644" y="1659852"/>
                </a:lnTo>
                <a:lnTo>
                  <a:pt x="1462644" y="1653502"/>
                </a:lnTo>
                <a:lnTo>
                  <a:pt x="1452738" y="1653502"/>
                </a:lnTo>
                <a:lnTo>
                  <a:pt x="1442832" y="1643596"/>
                </a:lnTo>
                <a:close/>
              </a:path>
              <a:path w="1463039" h="1659889">
                <a:moveTo>
                  <a:pt x="27671" y="74440"/>
                </a:moveTo>
                <a:lnTo>
                  <a:pt x="27671" y="1653502"/>
                </a:lnTo>
                <a:lnTo>
                  <a:pt x="1442832" y="1653502"/>
                </a:lnTo>
                <a:lnTo>
                  <a:pt x="1442832" y="1643596"/>
                </a:lnTo>
                <a:lnTo>
                  <a:pt x="47483" y="1643596"/>
                </a:lnTo>
                <a:lnTo>
                  <a:pt x="37577" y="1633690"/>
                </a:lnTo>
                <a:lnTo>
                  <a:pt x="47483" y="1633690"/>
                </a:lnTo>
                <a:lnTo>
                  <a:pt x="47483" y="75095"/>
                </a:lnTo>
                <a:lnTo>
                  <a:pt x="29179" y="75095"/>
                </a:lnTo>
                <a:lnTo>
                  <a:pt x="27671" y="74440"/>
                </a:lnTo>
                <a:close/>
              </a:path>
              <a:path w="1463039" h="1659889">
                <a:moveTo>
                  <a:pt x="1462644" y="1633690"/>
                </a:moveTo>
                <a:lnTo>
                  <a:pt x="47483" y="1633690"/>
                </a:lnTo>
                <a:lnTo>
                  <a:pt x="47483" y="1643596"/>
                </a:lnTo>
                <a:lnTo>
                  <a:pt x="1442832" y="1643596"/>
                </a:lnTo>
                <a:lnTo>
                  <a:pt x="1452738" y="1653502"/>
                </a:lnTo>
                <a:lnTo>
                  <a:pt x="1462644" y="1653502"/>
                </a:lnTo>
                <a:lnTo>
                  <a:pt x="1462644" y="1633690"/>
                </a:lnTo>
                <a:close/>
              </a:path>
              <a:path w="1463039" h="1659889">
                <a:moveTo>
                  <a:pt x="47483" y="1633690"/>
                </a:moveTo>
                <a:lnTo>
                  <a:pt x="37577" y="1633690"/>
                </a:lnTo>
                <a:lnTo>
                  <a:pt x="47483" y="1643596"/>
                </a:lnTo>
                <a:lnTo>
                  <a:pt x="47483" y="1633690"/>
                </a:lnTo>
                <a:close/>
              </a:path>
              <a:path w="1463039" h="1659889">
                <a:moveTo>
                  <a:pt x="47483" y="37935"/>
                </a:moveTo>
                <a:lnTo>
                  <a:pt x="27671" y="37935"/>
                </a:lnTo>
                <a:lnTo>
                  <a:pt x="27671" y="74440"/>
                </a:lnTo>
                <a:lnTo>
                  <a:pt x="29179" y="75095"/>
                </a:lnTo>
                <a:lnTo>
                  <a:pt x="46001" y="73455"/>
                </a:lnTo>
                <a:lnTo>
                  <a:pt x="47483" y="72832"/>
                </a:lnTo>
                <a:lnTo>
                  <a:pt x="47483" y="37935"/>
                </a:lnTo>
                <a:close/>
              </a:path>
              <a:path w="1463039" h="1659889">
                <a:moveTo>
                  <a:pt x="47483" y="72832"/>
                </a:moveTo>
                <a:lnTo>
                  <a:pt x="46001" y="73455"/>
                </a:lnTo>
                <a:lnTo>
                  <a:pt x="29179" y="75095"/>
                </a:lnTo>
                <a:lnTo>
                  <a:pt x="47483" y="75095"/>
                </a:lnTo>
                <a:lnTo>
                  <a:pt x="47483" y="72832"/>
                </a:lnTo>
                <a:close/>
              </a:path>
              <a:path w="1463039" h="1659889">
                <a:moveTo>
                  <a:pt x="41152" y="0"/>
                </a:moveTo>
                <a:lnTo>
                  <a:pt x="25808" y="2338"/>
                </a:lnTo>
                <a:lnTo>
                  <a:pt x="13411" y="8980"/>
                </a:lnTo>
                <a:lnTo>
                  <a:pt x="4596" y="19037"/>
                </a:lnTo>
                <a:lnTo>
                  <a:pt x="0" y="31618"/>
                </a:lnTo>
                <a:lnTo>
                  <a:pt x="1976" y="47837"/>
                </a:lnTo>
                <a:lnTo>
                  <a:pt x="8039" y="60756"/>
                </a:lnTo>
                <a:lnTo>
                  <a:pt x="17378" y="69975"/>
                </a:lnTo>
                <a:lnTo>
                  <a:pt x="27671" y="74440"/>
                </a:lnTo>
                <a:lnTo>
                  <a:pt x="27671" y="37935"/>
                </a:lnTo>
                <a:lnTo>
                  <a:pt x="75677" y="37935"/>
                </a:lnTo>
                <a:lnTo>
                  <a:pt x="73010" y="23875"/>
                </a:lnTo>
                <a:lnTo>
                  <a:pt x="65689" y="12187"/>
                </a:lnTo>
                <a:lnTo>
                  <a:pt x="54730" y="3889"/>
                </a:lnTo>
                <a:lnTo>
                  <a:pt x="41152" y="0"/>
                </a:lnTo>
                <a:close/>
              </a:path>
              <a:path w="1463039" h="1659889">
                <a:moveTo>
                  <a:pt x="75677" y="37935"/>
                </a:moveTo>
                <a:lnTo>
                  <a:pt x="47483" y="37935"/>
                </a:lnTo>
                <a:lnTo>
                  <a:pt x="47483" y="72832"/>
                </a:lnTo>
                <a:lnTo>
                  <a:pt x="59302" y="67863"/>
                </a:lnTo>
                <a:lnTo>
                  <a:pt x="68830" y="59083"/>
                </a:lnTo>
                <a:lnTo>
                  <a:pt x="74336" y="47877"/>
                </a:lnTo>
                <a:lnTo>
                  <a:pt x="75677" y="379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09600" y="408431"/>
            <a:ext cx="11002010" cy="5207635"/>
          </a:xfrm>
          <a:custGeom>
            <a:avLst/>
            <a:gdLst/>
            <a:ahLst/>
            <a:cxnLst/>
            <a:rect l="l" t="t" r="r" b="b"/>
            <a:pathLst>
              <a:path w="11002010" h="5207635">
                <a:moveTo>
                  <a:pt x="10868787" y="0"/>
                </a:moveTo>
                <a:lnTo>
                  <a:pt x="121092" y="521"/>
                </a:lnTo>
                <a:lnTo>
                  <a:pt x="79860" y="11028"/>
                </a:lnTo>
                <a:lnTo>
                  <a:pt x="44939" y="33313"/>
                </a:lnTo>
                <a:lnTo>
                  <a:pt x="18609" y="65095"/>
                </a:lnTo>
                <a:lnTo>
                  <a:pt x="3146" y="104091"/>
                </a:lnTo>
                <a:lnTo>
                  <a:pt x="0" y="132968"/>
                </a:lnTo>
                <a:lnTo>
                  <a:pt x="521" y="5086388"/>
                </a:lnTo>
                <a:lnTo>
                  <a:pt x="11022" y="5127621"/>
                </a:lnTo>
                <a:lnTo>
                  <a:pt x="33298" y="5162549"/>
                </a:lnTo>
                <a:lnTo>
                  <a:pt x="65071" y="5188889"/>
                </a:lnTo>
                <a:lnTo>
                  <a:pt x="104063" y="5204359"/>
                </a:lnTo>
                <a:lnTo>
                  <a:pt x="132943" y="5207508"/>
                </a:lnTo>
                <a:lnTo>
                  <a:pt x="10880655" y="5206984"/>
                </a:lnTo>
                <a:lnTo>
                  <a:pt x="10921882" y="5196473"/>
                </a:lnTo>
                <a:lnTo>
                  <a:pt x="10956804" y="5174187"/>
                </a:lnTo>
                <a:lnTo>
                  <a:pt x="10983140" y="5142406"/>
                </a:lnTo>
                <a:lnTo>
                  <a:pt x="10998608" y="5103414"/>
                </a:lnTo>
                <a:lnTo>
                  <a:pt x="11001756" y="5074539"/>
                </a:lnTo>
                <a:lnTo>
                  <a:pt x="11001232" y="121100"/>
                </a:lnTo>
                <a:lnTo>
                  <a:pt x="10990721" y="79873"/>
                </a:lnTo>
                <a:lnTo>
                  <a:pt x="10968435" y="44951"/>
                </a:lnTo>
                <a:lnTo>
                  <a:pt x="10936654" y="18615"/>
                </a:lnTo>
                <a:lnTo>
                  <a:pt x="10897662" y="3147"/>
                </a:lnTo>
                <a:lnTo>
                  <a:pt x="10868787" y="0"/>
                </a:lnTo>
                <a:close/>
              </a:path>
            </a:pathLst>
          </a:custGeom>
          <a:solidFill>
            <a:srgbClr val="838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511028" y="5661658"/>
            <a:ext cx="1386840" cy="11186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489947" y="5724142"/>
            <a:ext cx="1318259" cy="10622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511028" y="5618988"/>
            <a:ext cx="1386840" cy="11170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276588" y="5673852"/>
            <a:ext cx="1318259" cy="10622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45363" y="166115"/>
            <a:ext cx="11717020" cy="6517005"/>
          </a:xfrm>
          <a:custGeom>
            <a:avLst/>
            <a:gdLst/>
            <a:ahLst/>
            <a:cxnLst/>
            <a:rect l="l" t="t" r="r" b="b"/>
            <a:pathLst>
              <a:path w="11717020" h="6517005">
                <a:moveTo>
                  <a:pt x="11569318" y="0"/>
                </a:moveTo>
                <a:lnTo>
                  <a:pt x="141397" y="110"/>
                </a:lnTo>
                <a:lnTo>
                  <a:pt x="99160" y="8004"/>
                </a:lnTo>
                <a:lnTo>
                  <a:pt x="62115" y="27050"/>
                </a:lnTo>
                <a:lnTo>
                  <a:pt x="32122" y="55388"/>
                </a:lnTo>
                <a:lnTo>
                  <a:pt x="11039" y="91157"/>
                </a:lnTo>
                <a:lnTo>
                  <a:pt x="724" y="132496"/>
                </a:lnTo>
                <a:lnTo>
                  <a:pt x="0" y="147192"/>
                </a:lnTo>
                <a:lnTo>
                  <a:pt x="108" y="6375182"/>
                </a:lnTo>
                <a:lnTo>
                  <a:pt x="7992" y="6417430"/>
                </a:lnTo>
                <a:lnTo>
                  <a:pt x="27026" y="6454485"/>
                </a:lnTo>
                <a:lnTo>
                  <a:pt x="55353" y="6484488"/>
                </a:lnTo>
                <a:lnTo>
                  <a:pt x="91112" y="6505579"/>
                </a:lnTo>
                <a:lnTo>
                  <a:pt x="132446" y="6515899"/>
                </a:lnTo>
                <a:lnTo>
                  <a:pt x="147142" y="6516624"/>
                </a:lnTo>
                <a:lnTo>
                  <a:pt x="11575074" y="6516513"/>
                </a:lnTo>
                <a:lnTo>
                  <a:pt x="11617319" y="6508619"/>
                </a:lnTo>
                <a:lnTo>
                  <a:pt x="11654373" y="6489579"/>
                </a:lnTo>
                <a:lnTo>
                  <a:pt x="11684375" y="6461249"/>
                </a:lnTo>
                <a:lnTo>
                  <a:pt x="11705467" y="6425491"/>
                </a:lnTo>
                <a:lnTo>
                  <a:pt x="11715787" y="6384162"/>
                </a:lnTo>
                <a:lnTo>
                  <a:pt x="11716512" y="6369469"/>
                </a:lnTo>
                <a:lnTo>
                  <a:pt x="11716400" y="141407"/>
                </a:lnTo>
                <a:lnTo>
                  <a:pt x="11708497" y="99170"/>
                </a:lnTo>
                <a:lnTo>
                  <a:pt x="11689447" y="62124"/>
                </a:lnTo>
                <a:lnTo>
                  <a:pt x="11661110" y="32128"/>
                </a:lnTo>
                <a:lnTo>
                  <a:pt x="11625345" y="11041"/>
                </a:lnTo>
                <a:lnTo>
                  <a:pt x="11584012" y="724"/>
                </a:lnTo>
                <a:lnTo>
                  <a:pt x="115693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1061192" y="259079"/>
            <a:ext cx="798576" cy="7985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245363" y="259079"/>
            <a:ext cx="1010412" cy="7711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04592" y="348767"/>
            <a:ext cx="6782815" cy="433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7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0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42" Type="http://schemas.openxmlformats.org/officeDocument/2006/relationships/image" Target="../media/image53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41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45" Type="http://schemas.openxmlformats.org/officeDocument/2006/relationships/image" Target="../media/image56.jp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4" Type="http://schemas.openxmlformats.org/officeDocument/2006/relationships/image" Target="../media/image55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jpg"/><Relationship Id="rId35" Type="http://schemas.openxmlformats.org/officeDocument/2006/relationships/image" Target="../media/image46.png"/><Relationship Id="rId43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26" Type="http://schemas.openxmlformats.org/officeDocument/2006/relationships/image" Target="../media/image87.png"/><Relationship Id="rId39" Type="http://schemas.openxmlformats.org/officeDocument/2006/relationships/image" Target="../media/image100.png"/><Relationship Id="rId21" Type="http://schemas.openxmlformats.org/officeDocument/2006/relationships/image" Target="../media/image82.png"/><Relationship Id="rId34" Type="http://schemas.openxmlformats.org/officeDocument/2006/relationships/image" Target="../media/image95.png"/><Relationship Id="rId42" Type="http://schemas.openxmlformats.org/officeDocument/2006/relationships/image" Target="../media/image103.png"/><Relationship Id="rId47" Type="http://schemas.openxmlformats.org/officeDocument/2006/relationships/image" Target="../media/image108.png"/><Relationship Id="rId50" Type="http://schemas.openxmlformats.org/officeDocument/2006/relationships/image" Target="../media/image111.png"/><Relationship Id="rId55" Type="http://schemas.openxmlformats.org/officeDocument/2006/relationships/image" Target="../media/image116.png"/><Relationship Id="rId63" Type="http://schemas.openxmlformats.org/officeDocument/2006/relationships/image" Target="../media/image12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7.png"/><Relationship Id="rId29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24" Type="http://schemas.openxmlformats.org/officeDocument/2006/relationships/image" Target="../media/image85.png"/><Relationship Id="rId32" Type="http://schemas.openxmlformats.org/officeDocument/2006/relationships/image" Target="../media/image93.png"/><Relationship Id="rId37" Type="http://schemas.openxmlformats.org/officeDocument/2006/relationships/image" Target="../media/image98.png"/><Relationship Id="rId40" Type="http://schemas.openxmlformats.org/officeDocument/2006/relationships/image" Target="../media/image101.png"/><Relationship Id="rId45" Type="http://schemas.openxmlformats.org/officeDocument/2006/relationships/image" Target="../media/image106.png"/><Relationship Id="rId53" Type="http://schemas.openxmlformats.org/officeDocument/2006/relationships/image" Target="../media/image114.png"/><Relationship Id="rId58" Type="http://schemas.openxmlformats.org/officeDocument/2006/relationships/image" Target="../media/image119.png"/><Relationship Id="rId66" Type="http://schemas.openxmlformats.org/officeDocument/2006/relationships/image" Target="../media/image127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23" Type="http://schemas.openxmlformats.org/officeDocument/2006/relationships/image" Target="../media/image84.png"/><Relationship Id="rId28" Type="http://schemas.openxmlformats.org/officeDocument/2006/relationships/image" Target="../media/image89.png"/><Relationship Id="rId36" Type="http://schemas.openxmlformats.org/officeDocument/2006/relationships/image" Target="../media/image97.png"/><Relationship Id="rId49" Type="http://schemas.openxmlformats.org/officeDocument/2006/relationships/image" Target="../media/image110.png"/><Relationship Id="rId57" Type="http://schemas.openxmlformats.org/officeDocument/2006/relationships/image" Target="../media/image118.png"/><Relationship Id="rId61" Type="http://schemas.openxmlformats.org/officeDocument/2006/relationships/image" Target="../media/image122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31" Type="http://schemas.openxmlformats.org/officeDocument/2006/relationships/image" Target="../media/image92.png"/><Relationship Id="rId44" Type="http://schemas.openxmlformats.org/officeDocument/2006/relationships/image" Target="../media/image105.png"/><Relationship Id="rId52" Type="http://schemas.openxmlformats.org/officeDocument/2006/relationships/image" Target="../media/image113.png"/><Relationship Id="rId60" Type="http://schemas.openxmlformats.org/officeDocument/2006/relationships/image" Target="../media/image121.png"/><Relationship Id="rId65" Type="http://schemas.openxmlformats.org/officeDocument/2006/relationships/image" Target="../media/image12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Relationship Id="rId27" Type="http://schemas.openxmlformats.org/officeDocument/2006/relationships/image" Target="../media/image88.png"/><Relationship Id="rId30" Type="http://schemas.openxmlformats.org/officeDocument/2006/relationships/image" Target="../media/image91.png"/><Relationship Id="rId35" Type="http://schemas.openxmlformats.org/officeDocument/2006/relationships/image" Target="../media/image96.png"/><Relationship Id="rId43" Type="http://schemas.openxmlformats.org/officeDocument/2006/relationships/image" Target="../media/image104.png"/><Relationship Id="rId48" Type="http://schemas.openxmlformats.org/officeDocument/2006/relationships/image" Target="../media/image109.png"/><Relationship Id="rId56" Type="http://schemas.openxmlformats.org/officeDocument/2006/relationships/image" Target="../media/image117.png"/><Relationship Id="rId64" Type="http://schemas.openxmlformats.org/officeDocument/2006/relationships/image" Target="../media/image125.png"/><Relationship Id="rId8" Type="http://schemas.openxmlformats.org/officeDocument/2006/relationships/image" Target="../media/image69.png"/><Relationship Id="rId51" Type="http://schemas.openxmlformats.org/officeDocument/2006/relationships/image" Target="../media/image112.png"/><Relationship Id="rId3" Type="http://schemas.openxmlformats.org/officeDocument/2006/relationships/image" Target="../media/image64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5" Type="http://schemas.openxmlformats.org/officeDocument/2006/relationships/image" Target="../media/image86.png"/><Relationship Id="rId33" Type="http://schemas.openxmlformats.org/officeDocument/2006/relationships/image" Target="../media/image94.png"/><Relationship Id="rId38" Type="http://schemas.openxmlformats.org/officeDocument/2006/relationships/image" Target="../media/image99.png"/><Relationship Id="rId46" Type="http://schemas.openxmlformats.org/officeDocument/2006/relationships/image" Target="../media/image107.png"/><Relationship Id="rId59" Type="http://schemas.openxmlformats.org/officeDocument/2006/relationships/image" Target="../media/image120.png"/><Relationship Id="rId67" Type="http://schemas.openxmlformats.org/officeDocument/2006/relationships/image" Target="../media/image128.png"/><Relationship Id="rId20" Type="http://schemas.openxmlformats.org/officeDocument/2006/relationships/image" Target="../media/image81.png"/><Relationship Id="rId41" Type="http://schemas.openxmlformats.org/officeDocument/2006/relationships/image" Target="../media/image102.png"/><Relationship Id="rId54" Type="http://schemas.openxmlformats.org/officeDocument/2006/relationships/image" Target="../media/image115.png"/><Relationship Id="rId62" Type="http://schemas.openxmlformats.org/officeDocument/2006/relationships/image" Target="../media/image1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10" Type="http://schemas.openxmlformats.org/officeDocument/2006/relationships/image" Target="../media/image136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.png"/><Relationship Id="rId18" Type="http://schemas.openxmlformats.org/officeDocument/2006/relationships/image" Target="../media/image152.png"/><Relationship Id="rId26" Type="http://schemas.openxmlformats.org/officeDocument/2006/relationships/image" Target="../media/image160.png"/><Relationship Id="rId3" Type="http://schemas.openxmlformats.org/officeDocument/2006/relationships/image" Target="../media/image137.png"/><Relationship Id="rId21" Type="http://schemas.openxmlformats.org/officeDocument/2006/relationships/image" Target="../media/image155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17" Type="http://schemas.openxmlformats.org/officeDocument/2006/relationships/image" Target="../media/image151.png"/><Relationship Id="rId25" Type="http://schemas.openxmlformats.org/officeDocument/2006/relationships/image" Target="../media/image15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0.png"/><Relationship Id="rId20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24" Type="http://schemas.openxmlformats.org/officeDocument/2006/relationships/image" Target="../media/image158.png"/><Relationship Id="rId5" Type="http://schemas.openxmlformats.org/officeDocument/2006/relationships/image" Target="../media/image139.png"/><Relationship Id="rId15" Type="http://schemas.openxmlformats.org/officeDocument/2006/relationships/image" Target="../media/image149.png"/><Relationship Id="rId23" Type="http://schemas.openxmlformats.org/officeDocument/2006/relationships/image" Target="../media/image157.png"/><Relationship Id="rId10" Type="http://schemas.openxmlformats.org/officeDocument/2006/relationships/image" Target="../media/image144.png"/><Relationship Id="rId19" Type="http://schemas.openxmlformats.org/officeDocument/2006/relationships/image" Target="../media/image153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Relationship Id="rId14" Type="http://schemas.openxmlformats.org/officeDocument/2006/relationships/image" Target="../media/image148.png"/><Relationship Id="rId22" Type="http://schemas.openxmlformats.org/officeDocument/2006/relationships/image" Target="../media/image15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image" Target="../media/image171.png"/><Relationship Id="rId18" Type="http://schemas.openxmlformats.org/officeDocument/2006/relationships/image" Target="../media/image176.png"/><Relationship Id="rId26" Type="http://schemas.openxmlformats.org/officeDocument/2006/relationships/image" Target="../media/image184.png"/><Relationship Id="rId39" Type="http://schemas.openxmlformats.org/officeDocument/2006/relationships/image" Target="../media/image197.png"/><Relationship Id="rId3" Type="http://schemas.openxmlformats.org/officeDocument/2006/relationships/image" Target="../media/image161.png"/><Relationship Id="rId21" Type="http://schemas.openxmlformats.org/officeDocument/2006/relationships/image" Target="../media/image179.jpg"/><Relationship Id="rId34" Type="http://schemas.openxmlformats.org/officeDocument/2006/relationships/image" Target="../media/image192.jpg"/><Relationship Id="rId42" Type="http://schemas.openxmlformats.org/officeDocument/2006/relationships/image" Target="../media/image200.jpg"/><Relationship Id="rId47" Type="http://schemas.openxmlformats.org/officeDocument/2006/relationships/image" Target="../media/image205.png"/><Relationship Id="rId7" Type="http://schemas.openxmlformats.org/officeDocument/2006/relationships/image" Target="../media/image165.png"/><Relationship Id="rId12" Type="http://schemas.openxmlformats.org/officeDocument/2006/relationships/image" Target="../media/image170.png"/><Relationship Id="rId17" Type="http://schemas.openxmlformats.org/officeDocument/2006/relationships/image" Target="../media/image175.png"/><Relationship Id="rId25" Type="http://schemas.openxmlformats.org/officeDocument/2006/relationships/image" Target="../media/image183.jpg"/><Relationship Id="rId33" Type="http://schemas.openxmlformats.org/officeDocument/2006/relationships/image" Target="../media/image191.png"/><Relationship Id="rId38" Type="http://schemas.openxmlformats.org/officeDocument/2006/relationships/image" Target="../media/image196.jpg"/><Relationship Id="rId46" Type="http://schemas.openxmlformats.org/officeDocument/2006/relationships/image" Target="../media/image204.jp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74.png"/><Relationship Id="rId20" Type="http://schemas.openxmlformats.org/officeDocument/2006/relationships/image" Target="../media/image178.png"/><Relationship Id="rId29" Type="http://schemas.openxmlformats.org/officeDocument/2006/relationships/image" Target="../media/image187.jpg"/><Relationship Id="rId41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11" Type="http://schemas.openxmlformats.org/officeDocument/2006/relationships/image" Target="../media/image169.png"/><Relationship Id="rId24" Type="http://schemas.openxmlformats.org/officeDocument/2006/relationships/image" Target="../media/image182.png"/><Relationship Id="rId32" Type="http://schemas.openxmlformats.org/officeDocument/2006/relationships/image" Target="../media/image190.jpg"/><Relationship Id="rId37" Type="http://schemas.openxmlformats.org/officeDocument/2006/relationships/image" Target="../media/image195.png"/><Relationship Id="rId40" Type="http://schemas.openxmlformats.org/officeDocument/2006/relationships/image" Target="../media/image198.jpg"/><Relationship Id="rId45" Type="http://schemas.openxmlformats.org/officeDocument/2006/relationships/image" Target="../media/image203.png"/><Relationship Id="rId5" Type="http://schemas.openxmlformats.org/officeDocument/2006/relationships/image" Target="../media/image163.png"/><Relationship Id="rId15" Type="http://schemas.openxmlformats.org/officeDocument/2006/relationships/image" Target="../media/image173.png"/><Relationship Id="rId23" Type="http://schemas.openxmlformats.org/officeDocument/2006/relationships/image" Target="../media/image181.png"/><Relationship Id="rId28" Type="http://schemas.openxmlformats.org/officeDocument/2006/relationships/image" Target="../media/image186.jpg"/><Relationship Id="rId36" Type="http://schemas.openxmlformats.org/officeDocument/2006/relationships/image" Target="../media/image194.jpg"/><Relationship Id="rId10" Type="http://schemas.openxmlformats.org/officeDocument/2006/relationships/image" Target="../media/image168.png"/><Relationship Id="rId19" Type="http://schemas.openxmlformats.org/officeDocument/2006/relationships/image" Target="../media/image177.png"/><Relationship Id="rId31" Type="http://schemas.openxmlformats.org/officeDocument/2006/relationships/image" Target="../media/image189.jpg"/><Relationship Id="rId44" Type="http://schemas.openxmlformats.org/officeDocument/2006/relationships/image" Target="../media/image202.jpg"/><Relationship Id="rId4" Type="http://schemas.openxmlformats.org/officeDocument/2006/relationships/image" Target="../media/image162.png"/><Relationship Id="rId9" Type="http://schemas.openxmlformats.org/officeDocument/2006/relationships/image" Target="../media/image167.png"/><Relationship Id="rId14" Type="http://schemas.openxmlformats.org/officeDocument/2006/relationships/image" Target="../media/image172.png"/><Relationship Id="rId22" Type="http://schemas.openxmlformats.org/officeDocument/2006/relationships/image" Target="../media/image180.png"/><Relationship Id="rId27" Type="http://schemas.openxmlformats.org/officeDocument/2006/relationships/image" Target="../media/image185.jpg"/><Relationship Id="rId30" Type="http://schemas.openxmlformats.org/officeDocument/2006/relationships/image" Target="../media/image188.jpg"/><Relationship Id="rId35" Type="http://schemas.openxmlformats.org/officeDocument/2006/relationships/image" Target="../media/image193.png"/><Relationship Id="rId43" Type="http://schemas.openxmlformats.org/officeDocument/2006/relationships/image" Target="../media/image201.png"/><Relationship Id="rId48" Type="http://schemas.openxmlformats.org/officeDocument/2006/relationships/image" Target="../media/image20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13" Type="http://schemas.openxmlformats.org/officeDocument/2006/relationships/image" Target="../media/image217.jpg"/><Relationship Id="rId18" Type="http://schemas.openxmlformats.org/officeDocument/2006/relationships/image" Target="../media/image222.png"/><Relationship Id="rId26" Type="http://schemas.openxmlformats.org/officeDocument/2006/relationships/image" Target="../media/image230.png"/><Relationship Id="rId3" Type="http://schemas.openxmlformats.org/officeDocument/2006/relationships/image" Target="../media/image207.png"/><Relationship Id="rId21" Type="http://schemas.openxmlformats.org/officeDocument/2006/relationships/image" Target="../media/image225.jpg"/><Relationship Id="rId7" Type="http://schemas.openxmlformats.org/officeDocument/2006/relationships/image" Target="../media/image211.png"/><Relationship Id="rId12" Type="http://schemas.openxmlformats.org/officeDocument/2006/relationships/image" Target="../media/image216.png"/><Relationship Id="rId17" Type="http://schemas.openxmlformats.org/officeDocument/2006/relationships/image" Target="../media/image221.jpg"/><Relationship Id="rId25" Type="http://schemas.openxmlformats.org/officeDocument/2006/relationships/image" Target="../media/image229.jp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20.png"/><Relationship Id="rId20" Type="http://schemas.openxmlformats.org/officeDocument/2006/relationships/image" Target="../media/image224.png"/><Relationship Id="rId29" Type="http://schemas.openxmlformats.org/officeDocument/2006/relationships/image" Target="../media/image23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0.png"/><Relationship Id="rId11" Type="http://schemas.openxmlformats.org/officeDocument/2006/relationships/image" Target="../media/image215.jpg"/><Relationship Id="rId24" Type="http://schemas.openxmlformats.org/officeDocument/2006/relationships/image" Target="../media/image228.png"/><Relationship Id="rId5" Type="http://schemas.openxmlformats.org/officeDocument/2006/relationships/image" Target="../media/image209.png"/><Relationship Id="rId15" Type="http://schemas.openxmlformats.org/officeDocument/2006/relationships/image" Target="../media/image219.jpg"/><Relationship Id="rId23" Type="http://schemas.openxmlformats.org/officeDocument/2006/relationships/image" Target="../media/image227.jpg"/><Relationship Id="rId28" Type="http://schemas.openxmlformats.org/officeDocument/2006/relationships/image" Target="../media/image232.png"/><Relationship Id="rId10" Type="http://schemas.openxmlformats.org/officeDocument/2006/relationships/image" Target="../media/image214.png"/><Relationship Id="rId19" Type="http://schemas.openxmlformats.org/officeDocument/2006/relationships/image" Target="../media/image223.jpg"/><Relationship Id="rId4" Type="http://schemas.openxmlformats.org/officeDocument/2006/relationships/image" Target="../media/image208.png"/><Relationship Id="rId9" Type="http://schemas.openxmlformats.org/officeDocument/2006/relationships/image" Target="../media/image213.png"/><Relationship Id="rId14" Type="http://schemas.openxmlformats.org/officeDocument/2006/relationships/image" Target="../media/image218.png"/><Relationship Id="rId22" Type="http://schemas.openxmlformats.org/officeDocument/2006/relationships/image" Target="../media/image226.png"/><Relationship Id="rId27" Type="http://schemas.openxmlformats.org/officeDocument/2006/relationships/image" Target="../media/image23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13" Type="http://schemas.openxmlformats.org/officeDocument/2006/relationships/image" Target="../media/image244.png"/><Relationship Id="rId3" Type="http://schemas.openxmlformats.org/officeDocument/2006/relationships/image" Target="../media/image234.png"/><Relationship Id="rId7" Type="http://schemas.openxmlformats.org/officeDocument/2006/relationships/image" Target="../media/image238.png"/><Relationship Id="rId12" Type="http://schemas.openxmlformats.org/officeDocument/2006/relationships/image" Target="../media/image2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7.png"/><Relationship Id="rId11" Type="http://schemas.openxmlformats.org/officeDocument/2006/relationships/image" Target="../media/image242.png"/><Relationship Id="rId5" Type="http://schemas.openxmlformats.org/officeDocument/2006/relationships/image" Target="../media/image236.png"/><Relationship Id="rId15" Type="http://schemas.openxmlformats.org/officeDocument/2006/relationships/image" Target="../media/image246.png"/><Relationship Id="rId10" Type="http://schemas.openxmlformats.org/officeDocument/2006/relationships/image" Target="../media/image241.png"/><Relationship Id="rId4" Type="http://schemas.openxmlformats.org/officeDocument/2006/relationships/image" Target="../media/image235.png"/><Relationship Id="rId9" Type="http://schemas.openxmlformats.org/officeDocument/2006/relationships/image" Target="../media/image240.png"/><Relationship Id="rId14" Type="http://schemas.openxmlformats.org/officeDocument/2006/relationships/image" Target="../media/image2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408431"/>
            <a:ext cx="11002010" cy="5207635"/>
          </a:xfrm>
          <a:custGeom>
            <a:avLst/>
            <a:gdLst/>
            <a:ahLst/>
            <a:cxnLst/>
            <a:rect l="l" t="t" r="r" b="b"/>
            <a:pathLst>
              <a:path w="11002010" h="5207635">
                <a:moveTo>
                  <a:pt x="10868787" y="0"/>
                </a:moveTo>
                <a:lnTo>
                  <a:pt x="121092" y="521"/>
                </a:lnTo>
                <a:lnTo>
                  <a:pt x="79860" y="11028"/>
                </a:lnTo>
                <a:lnTo>
                  <a:pt x="44939" y="33313"/>
                </a:lnTo>
                <a:lnTo>
                  <a:pt x="18609" y="65095"/>
                </a:lnTo>
                <a:lnTo>
                  <a:pt x="3146" y="104091"/>
                </a:lnTo>
                <a:lnTo>
                  <a:pt x="0" y="132968"/>
                </a:lnTo>
                <a:lnTo>
                  <a:pt x="521" y="5086388"/>
                </a:lnTo>
                <a:lnTo>
                  <a:pt x="11022" y="5127621"/>
                </a:lnTo>
                <a:lnTo>
                  <a:pt x="33298" y="5162549"/>
                </a:lnTo>
                <a:lnTo>
                  <a:pt x="65071" y="5188889"/>
                </a:lnTo>
                <a:lnTo>
                  <a:pt x="104063" y="5204359"/>
                </a:lnTo>
                <a:lnTo>
                  <a:pt x="132943" y="5207508"/>
                </a:lnTo>
                <a:lnTo>
                  <a:pt x="10880655" y="5206984"/>
                </a:lnTo>
                <a:lnTo>
                  <a:pt x="10921882" y="5196473"/>
                </a:lnTo>
                <a:lnTo>
                  <a:pt x="10956804" y="5174187"/>
                </a:lnTo>
                <a:lnTo>
                  <a:pt x="10983140" y="5142406"/>
                </a:lnTo>
                <a:lnTo>
                  <a:pt x="10998608" y="5103414"/>
                </a:lnTo>
                <a:lnTo>
                  <a:pt x="11001756" y="5074539"/>
                </a:lnTo>
                <a:lnTo>
                  <a:pt x="11001232" y="121100"/>
                </a:lnTo>
                <a:lnTo>
                  <a:pt x="10990721" y="79873"/>
                </a:lnTo>
                <a:lnTo>
                  <a:pt x="10968435" y="44951"/>
                </a:lnTo>
                <a:lnTo>
                  <a:pt x="10936654" y="18615"/>
                </a:lnTo>
                <a:lnTo>
                  <a:pt x="10897662" y="3147"/>
                </a:lnTo>
                <a:lnTo>
                  <a:pt x="10868787" y="0"/>
                </a:lnTo>
                <a:close/>
              </a:path>
            </a:pathLst>
          </a:custGeom>
          <a:solidFill>
            <a:srgbClr val="838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11028" y="5661658"/>
            <a:ext cx="1386840" cy="1118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89947" y="5724142"/>
            <a:ext cx="1318259" cy="10622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63467" y="1263396"/>
            <a:ext cx="7799832" cy="6263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86454" y="1286128"/>
            <a:ext cx="7707249" cy="5341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87852" y="1837944"/>
            <a:ext cx="7786116" cy="3398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02838" y="1854073"/>
            <a:ext cx="7726171" cy="2782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1331" y="566927"/>
            <a:ext cx="2548127" cy="25481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6403" y="762000"/>
            <a:ext cx="1959864" cy="19598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14467" y="4582173"/>
            <a:ext cx="250317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P</a:t>
            </a:r>
            <a:r>
              <a:rPr sz="1400" b="1" spc="-10" dirty="0">
                <a:latin typeface="Calibri"/>
                <a:cs typeface="Calibri"/>
              </a:rPr>
              <a:t>r</a:t>
            </a: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spc="-10" dirty="0">
                <a:latin typeface="Calibri"/>
                <a:cs typeface="Calibri"/>
              </a:rPr>
              <a:t>se</a:t>
            </a:r>
            <a:r>
              <a:rPr sz="1400" b="1" spc="-25" dirty="0">
                <a:latin typeface="Calibri"/>
                <a:cs typeface="Calibri"/>
              </a:rPr>
              <a:t>n</a:t>
            </a:r>
            <a:r>
              <a:rPr sz="1400" b="1" spc="-15" dirty="0">
                <a:latin typeface="Calibri"/>
                <a:cs typeface="Calibri"/>
              </a:rPr>
              <a:t>t</a:t>
            </a: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spc="-10" dirty="0">
                <a:latin typeface="Calibri"/>
                <a:cs typeface="Calibri"/>
              </a:rPr>
              <a:t>d</a:t>
            </a:r>
            <a:r>
              <a:rPr sz="1400" b="1" spc="-20" dirty="0">
                <a:latin typeface="Calibri"/>
                <a:cs typeface="Calibri"/>
              </a:rPr>
              <a:t> b</a:t>
            </a:r>
            <a:r>
              <a:rPr sz="1400" b="1" spc="-15" dirty="0">
                <a:latin typeface="Calibri"/>
                <a:cs typeface="Calibri"/>
              </a:rPr>
              <a:t>y</a:t>
            </a:r>
            <a:r>
              <a:rPr sz="1400" b="1" spc="-5" dirty="0">
                <a:latin typeface="Calibri"/>
                <a:cs typeface="Calibri"/>
              </a:rPr>
              <a:t>:</a:t>
            </a:r>
            <a:endParaRPr sz="1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b="1" spc="-15" dirty="0">
                <a:latin typeface="Calibri"/>
                <a:cs typeface="Calibri"/>
              </a:rPr>
              <a:t>R</a:t>
            </a:r>
            <a:r>
              <a:rPr sz="1400" b="1" spc="-5" dirty="0">
                <a:latin typeface="Calibri"/>
                <a:cs typeface="Calibri"/>
              </a:rPr>
              <a:t>ic</a:t>
            </a:r>
            <a:r>
              <a:rPr sz="1400" b="1" spc="5" dirty="0">
                <a:latin typeface="Calibri"/>
                <a:cs typeface="Calibri"/>
              </a:rPr>
              <a:t>h</a:t>
            </a:r>
            <a:r>
              <a:rPr sz="1400" b="1" spc="-15" dirty="0">
                <a:latin typeface="Calibri"/>
                <a:cs typeface="Calibri"/>
              </a:rPr>
              <a:t>a</a:t>
            </a:r>
            <a:r>
              <a:rPr sz="1400" b="1" spc="-10" dirty="0">
                <a:latin typeface="Calibri"/>
                <a:cs typeface="Calibri"/>
              </a:rPr>
              <a:t>rd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0" dirty="0">
                <a:latin typeface="Calibri"/>
                <a:cs typeface="Calibri"/>
              </a:rPr>
              <a:t>A</a:t>
            </a:r>
            <a:r>
              <a:rPr sz="1400" b="1" dirty="0">
                <a:latin typeface="Calibri"/>
                <a:cs typeface="Calibri"/>
              </a:rPr>
              <a:t>.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mtClean="0">
                <a:latin typeface="Calibri"/>
                <a:cs typeface="Calibri"/>
              </a:rPr>
              <a:t>H</a:t>
            </a:r>
            <a:r>
              <a:rPr sz="1400" b="1" spc="-10" smtClean="0">
                <a:latin typeface="Calibri"/>
                <a:cs typeface="Calibri"/>
              </a:rPr>
              <a:t>e</a:t>
            </a:r>
            <a:r>
              <a:rPr sz="1400" b="1" smtClean="0">
                <a:latin typeface="Calibri"/>
                <a:cs typeface="Calibri"/>
              </a:rPr>
              <a:t>rr</a:t>
            </a:r>
            <a:r>
              <a:rPr sz="1400" b="1" spc="-5" smtClean="0">
                <a:latin typeface="Calibri"/>
                <a:cs typeface="Calibri"/>
              </a:rPr>
              <a:t>m</a:t>
            </a:r>
            <a:r>
              <a:rPr sz="1400" b="1" spc="-15" smtClean="0">
                <a:latin typeface="Calibri"/>
                <a:cs typeface="Calibri"/>
              </a:rPr>
              <a:t>a</a:t>
            </a:r>
            <a:r>
              <a:rPr sz="1400" b="1" spc="-10" smtClean="0">
                <a:latin typeface="Calibri"/>
                <a:cs typeface="Calibri"/>
              </a:rPr>
              <a:t>nn</a:t>
            </a:r>
            <a:endParaRPr lang="en-US" sz="1400" b="1" spc="-10" dirty="0" smtClean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b="1" spc="10" dirty="0" smtClean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</a:t>
            </a:r>
            <a:r>
              <a:rPr sz="1400" b="1" spc="-10" dirty="0">
                <a:latin typeface="Calibri"/>
                <a:cs typeface="Calibri"/>
              </a:rPr>
              <a:t>puty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D</a:t>
            </a:r>
            <a:r>
              <a:rPr sz="1400" b="1" spc="-5" dirty="0">
                <a:latin typeface="Calibri"/>
                <a:cs typeface="Calibri"/>
              </a:rPr>
              <a:t>i</a:t>
            </a:r>
            <a:r>
              <a:rPr sz="1400" b="1" spc="-10" dirty="0">
                <a:latin typeface="Calibri"/>
                <a:cs typeface="Calibri"/>
              </a:rPr>
              <a:t>r</a:t>
            </a:r>
            <a:r>
              <a:rPr sz="1400" b="1" spc="-5" dirty="0">
                <a:latin typeface="Calibri"/>
                <a:cs typeface="Calibri"/>
              </a:rPr>
              <a:t>ec</a:t>
            </a:r>
            <a:r>
              <a:rPr sz="1400" b="1" spc="-10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or 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48528" y="1697735"/>
            <a:ext cx="4529328" cy="4517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82483" y="3727703"/>
            <a:ext cx="720851" cy="4831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4634" y="3879088"/>
            <a:ext cx="33782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6510">
              <a:lnSpc>
                <a:spcPct val="126000"/>
              </a:lnSpc>
            </a:pPr>
            <a:r>
              <a:rPr sz="500" spc="5" dirty="0">
                <a:latin typeface="Calibri"/>
                <a:cs typeface="Calibri"/>
              </a:rPr>
              <a:t>G</a:t>
            </a:r>
            <a:r>
              <a:rPr sz="500" dirty="0">
                <a:latin typeface="Calibri"/>
                <a:cs typeface="Calibri"/>
              </a:rPr>
              <a:t>eo</a:t>
            </a:r>
            <a:r>
              <a:rPr sz="500" spc="-10" dirty="0">
                <a:latin typeface="Calibri"/>
                <a:cs typeface="Calibri"/>
              </a:rPr>
              <a:t>s</a:t>
            </a:r>
            <a:r>
              <a:rPr sz="500" spc="-5" dirty="0">
                <a:latin typeface="Calibri"/>
                <a:cs typeface="Calibri"/>
              </a:rPr>
              <a:t>pa</a:t>
            </a:r>
            <a:r>
              <a:rPr sz="500" dirty="0">
                <a:latin typeface="Calibri"/>
                <a:cs typeface="Calibri"/>
              </a:rPr>
              <a:t>tial I</a:t>
            </a:r>
            <a:r>
              <a:rPr sz="500" spc="-5" dirty="0">
                <a:latin typeface="Calibri"/>
                <a:cs typeface="Calibri"/>
              </a:rPr>
              <a:t>n</a:t>
            </a:r>
            <a:r>
              <a:rPr sz="500" dirty="0">
                <a:latin typeface="Calibri"/>
                <a:cs typeface="Calibri"/>
              </a:rPr>
              <a:t>f</a:t>
            </a:r>
            <a:r>
              <a:rPr sz="500" spc="-5" dirty="0">
                <a:latin typeface="Calibri"/>
                <a:cs typeface="Calibri"/>
              </a:rPr>
              <a:t>o</a:t>
            </a:r>
            <a:r>
              <a:rPr sz="500" dirty="0">
                <a:latin typeface="Calibri"/>
                <a:cs typeface="Calibri"/>
              </a:rPr>
              <a:t>r</a:t>
            </a:r>
            <a:r>
              <a:rPr sz="500" spc="5" dirty="0">
                <a:latin typeface="Calibri"/>
                <a:cs typeface="Calibri"/>
              </a:rPr>
              <a:t>m</a:t>
            </a:r>
            <a:r>
              <a:rPr sz="500" dirty="0">
                <a:latin typeface="Calibri"/>
                <a:cs typeface="Calibri"/>
              </a:rPr>
              <a:t>a</a:t>
            </a:r>
            <a:r>
              <a:rPr sz="500" spc="-5" dirty="0">
                <a:latin typeface="Calibri"/>
                <a:cs typeface="Calibri"/>
              </a:rPr>
              <a:t>t</a:t>
            </a:r>
            <a:r>
              <a:rPr sz="500" dirty="0">
                <a:latin typeface="Calibri"/>
                <a:cs typeface="Calibri"/>
              </a:rPr>
              <a:t>i</a:t>
            </a:r>
            <a:r>
              <a:rPr sz="500" spc="-5" dirty="0">
                <a:latin typeface="Calibri"/>
                <a:cs typeface="Calibri"/>
              </a:rPr>
              <a:t>o</a:t>
            </a:r>
            <a:r>
              <a:rPr sz="500" dirty="0">
                <a:latin typeface="Calibri"/>
                <a:cs typeface="Calibri"/>
              </a:rPr>
              <a:t>n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34071" y="1478280"/>
            <a:ext cx="1056131" cy="6842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94854" y="1862708"/>
            <a:ext cx="6800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gement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521952" y="2415539"/>
            <a:ext cx="992124" cy="6873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614407" y="2663698"/>
            <a:ext cx="725170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 marR="5080" indent="-78105">
              <a:lnSpc>
                <a:spcPts val="1100"/>
              </a:lnSpc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ovement &amp;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 M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aneuv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81971" y="4177284"/>
            <a:ext cx="938783" cy="6339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981056" y="4498340"/>
            <a:ext cx="287655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5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05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85276" y="5654040"/>
            <a:ext cx="1013459" cy="7162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831706" y="6058306"/>
            <a:ext cx="668655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ntellig</a:t>
            </a:r>
            <a:r>
              <a:rPr sz="105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78879" y="5631179"/>
            <a:ext cx="1104900" cy="679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498716" y="5998641"/>
            <a:ext cx="61087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5" dirty="0">
                <a:solidFill>
                  <a:srgbClr val="FFFFFF"/>
                </a:solidFill>
                <a:latin typeface="Calibri"/>
                <a:cs typeface="Calibri"/>
              </a:rPr>
              <a:t>Pr</a:t>
            </a:r>
            <a:r>
              <a:rPr sz="105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50" b="1" spc="-5" dirty="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sz="105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5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294376" y="4247388"/>
            <a:ext cx="975360" cy="6644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392039" y="4599813"/>
            <a:ext cx="727075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1050" b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5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inme</a:t>
            </a:r>
            <a:r>
              <a:rPr sz="105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565647" y="2522220"/>
            <a:ext cx="998220" cy="7269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738621" y="2789047"/>
            <a:ext cx="597535" cy="306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05"/>
              </a:lnSpc>
            </a:pP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Mission</a:t>
            </a:r>
            <a:endParaRPr sz="1050">
              <a:latin typeface="Calibri"/>
              <a:cs typeface="Calibri"/>
            </a:endParaRPr>
          </a:p>
          <a:p>
            <a:pPr algn="ctr">
              <a:lnSpc>
                <a:spcPts val="1205"/>
              </a:lnSpc>
            </a:pP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5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mm</a:t>
            </a:r>
            <a:r>
              <a:rPr sz="105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5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29228" y="586740"/>
            <a:ext cx="3023616" cy="6797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11467" y="586740"/>
            <a:ext cx="2072639" cy="6797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60420" y="42671"/>
            <a:ext cx="5501639" cy="10088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630929" y="261365"/>
            <a:ext cx="4935855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155"/>
              </a:lnSpc>
            </a:pPr>
            <a:r>
              <a:rPr sz="3600" b="0" spc="-30" dirty="0">
                <a:latin typeface="Calibri Light"/>
                <a:cs typeface="Calibri Light"/>
              </a:rPr>
              <a:t>G</a:t>
            </a:r>
            <a:r>
              <a:rPr sz="3600" b="0" spc="-100" dirty="0">
                <a:latin typeface="Calibri Light"/>
                <a:cs typeface="Calibri Light"/>
              </a:rPr>
              <a:t>E</a:t>
            </a:r>
            <a:r>
              <a:rPr sz="3600" b="0" spc="-45" dirty="0">
                <a:latin typeface="Calibri Light"/>
                <a:cs typeface="Calibri Light"/>
              </a:rPr>
              <a:t>OS</a:t>
            </a:r>
            <a:r>
              <a:rPr sz="3600" b="0" spc="-340" dirty="0">
                <a:latin typeface="Calibri Light"/>
                <a:cs typeface="Calibri Light"/>
              </a:rPr>
              <a:t>P</a:t>
            </a:r>
            <a:r>
              <a:rPr sz="3600" b="0" spc="-330" dirty="0">
                <a:latin typeface="Calibri Light"/>
                <a:cs typeface="Calibri Light"/>
              </a:rPr>
              <a:t>A</a:t>
            </a:r>
            <a:r>
              <a:rPr sz="3600" b="0" spc="-25" dirty="0">
                <a:latin typeface="Calibri Light"/>
                <a:cs typeface="Calibri Light"/>
              </a:rPr>
              <a:t>T</a:t>
            </a:r>
            <a:r>
              <a:rPr sz="3600" b="0" spc="-15" dirty="0">
                <a:latin typeface="Calibri Light"/>
                <a:cs typeface="Calibri Light"/>
              </a:rPr>
              <a:t>I</a:t>
            </a:r>
            <a:r>
              <a:rPr sz="3600" b="0" spc="-40" dirty="0">
                <a:latin typeface="Calibri Light"/>
                <a:cs typeface="Calibri Light"/>
              </a:rPr>
              <a:t>A</a:t>
            </a:r>
            <a:r>
              <a:rPr sz="3600" b="0" spc="-15" dirty="0">
                <a:latin typeface="Calibri Light"/>
                <a:cs typeface="Calibri Light"/>
              </a:rPr>
              <a:t>L</a:t>
            </a:r>
            <a:r>
              <a:rPr sz="3600" b="0" spc="-90" dirty="0">
                <a:latin typeface="Calibri Light"/>
                <a:cs typeface="Calibri Light"/>
              </a:rPr>
              <a:t> </a:t>
            </a:r>
            <a:r>
              <a:rPr sz="3600" b="0" spc="-5" dirty="0">
                <a:latin typeface="Calibri Light"/>
                <a:cs typeface="Calibri Light"/>
              </a:rPr>
              <a:t>I</a:t>
            </a:r>
            <a:r>
              <a:rPr sz="3600" b="0" spc="-35" dirty="0">
                <a:latin typeface="Calibri Light"/>
                <a:cs typeface="Calibri Light"/>
              </a:rPr>
              <a:t>N</a:t>
            </a:r>
            <a:r>
              <a:rPr sz="3600" b="0" spc="-85" dirty="0">
                <a:latin typeface="Calibri Light"/>
                <a:cs typeface="Calibri Light"/>
              </a:rPr>
              <a:t>F</a:t>
            </a:r>
            <a:r>
              <a:rPr sz="3600" b="0" spc="-45" dirty="0">
                <a:latin typeface="Calibri Light"/>
                <a:cs typeface="Calibri Light"/>
              </a:rPr>
              <a:t>OR</a:t>
            </a:r>
            <a:r>
              <a:rPr sz="3600" b="0" spc="-90" dirty="0">
                <a:latin typeface="Calibri Light"/>
                <a:cs typeface="Calibri Light"/>
              </a:rPr>
              <a:t>M</a:t>
            </a:r>
            <a:r>
              <a:rPr sz="3600" b="0" spc="-330" dirty="0">
                <a:latin typeface="Calibri Light"/>
                <a:cs typeface="Calibri Light"/>
              </a:rPr>
              <a:t>A</a:t>
            </a:r>
            <a:r>
              <a:rPr sz="3600" b="0" spc="-25" dirty="0">
                <a:latin typeface="Calibri Light"/>
                <a:cs typeface="Calibri Light"/>
              </a:rPr>
              <a:t>T</a:t>
            </a:r>
            <a:r>
              <a:rPr sz="3600" b="0" spc="-15" dirty="0">
                <a:latin typeface="Calibri Light"/>
                <a:cs typeface="Calibri Light"/>
              </a:rPr>
              <a:t>I</a:t>
            </a:r>
            <a:r>
              <a:rPr sz="3600" b="0" spc="-45" dirty="0">
                <a:latin typeface="Calibri Light"/>
                <a:cs typeface="Calibri Light"/>
              </a:rPr>
              <a:t>O</a:t>
            </a:r>
            <a:r>
              <a:rPr sz="3600" b="0" dirty="0">
                <a:latin typeface="Calibri Light"/>
                <a:cs typeface="Calibri Light"/>
              </a:rPr>
              <a:t>N</a:t>
            </a:r>
            <a:endParaRPr sz="3600">
              <a:latin typeface="Calibri Light"/>
              <a:cs typeface="Calibri Light"/>
            </a:endParaRPr>
          </a:p>
          <a:p>
            <a:pPr algn="ctr">
              <a:lnSpc>
                <a:spcPts val="2715"/>
              </a:lnSpc>
            </a:pPr>
            <a:r>
              <a:rPr sz="2400" b="0" spc="-15" dirty="0">
                <a:latin typeface="Calibri Light"/>
                <a:cs typeface="Calibri Light"/>
              </a:rPr>
              <a:t>W</a:t>
            </a:r>
            <a:r>
              <a:rPr sz="2400" b="0" spc="-25" dirty="0">
                <a:latin typeface="Calibri Light"/>
                <a:cs typeface="Calibri Light"/>
              </a:rPr>
              <a:t>H</a:t>
            </a:r>
            <a:r>
              <a:rPr sz="2400" b="0" dirty="0">
                <a:latin typeface="Calibri Light"/>
                <a:cs typeface="Calibri Light"/>
              </a:rPr>
              <a:t>Y</a:t>
            </a:r>
            <a:r>
              <a:rPr sz="2400" b="0" spc="-60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I</a:t>
            </a:r>
            <a:r>
              <a:rPr sz="2400" b="0" spc="60" dirty="0">
                <a:latin typeface="Calibri Light"/>
                <a:cs typeface="Calibri Light"/>
              </a:rPr>
              <a:t>T</a:t>
            </a:r>
            <a:r>
              <a:rPr sz="2400" b="0" dirty="0">
                <a:latin typeface="Calibri Light"/>
                <a:cs typeface="Calibri Light"/>
              </a:rPr>
              <a:t>’S</a:t>
            </a:r>
            <a:r>
              <a:rPr sz="2400" b="0" spc="-60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I</a:t>
            </a:r>
            <a:r>
              <a:rPr sz="2400" b="0" spc="-25" dirty="0">
                <a:latin typeface="Calibri Light"/>
                <a:cs typeface="Calibri Light"/>
              </a:rPr>
              <a:t>M</a:t>
            </a:r>
            <a:r>
              <a:rPr sz="2400" b="0" spc="-20" dirty="0">
                <a:latin typeface="Calibri Light"/>
                <a:cs typeface="Calibri Light"/>
              </a:rPr>
              <a:t>P</a:t>
            </a:r>
            <a:r>
              <a:rPr sz="2400" b="0" spc="-35" dirty="0">
                <a:latin typeface="Calibri Light"/>
                <a:cs typeface="Calibri Light"/>
              </a:rPr>
              <a:t>O</a:t>
            </a:r>
            <a:r>
              <a:rPr sz="2400" b="0" spc="-55" dirty="0">
                <a:latin typeface="Calibri Light"/>
                <a:cs typeface="Calibri Light"/>
              </a:rPr>
              <a:t>R</a:t>
            </a:r>
            <a:r>
              <a:rPr sz="2400" b="0" spc="-215" dirty="0">
                <a:latin typeface="Calibri Light"/>
                <a:cs typeface="Calibri Light"/>
              </a:rPr>
              <a:t>T</a:t>
            </a:r>
            <a:r>
              <a:rPr sz="2400" b="0" spc="-20" dirty="0">
                <a:latin typeface="Calibri Light"/>
                <a:cs typeface="Calibri Light"/>
              </a:rPr>
              <a:t>A</a:t>
            </a:r>
            <a:r>
              <a:rPr sz="2400" b="0" spc="-35" dirty="0">
                <a:latin typeface="Calibri Light"/>
                <a:cs typeface="Calibri Light"/>
              </a:rPr>
              <a:t>N</a:t>
            </a:r>
            <a:r>
              <a:rPr sz="2400" b="0" dirty="0">
                <a:latin typeface="Calibri Light"/>
                <a:cs typeface="Calibri Light"/>
              </a:rPr>
              <a:t>T</a:t>
            </a:r>
            <a:r>
              <a:rPr sz="2400" b="0" spc="-55" dirty="0">
                <a:latin typeface="Calibri Light"/>
                <a:cs typeface="Calibri Light"/>
              </a:rPr>
              <a:t> </a:t>
            </a:r>
            <a:r>
              <a:rPr sz="2400" b="0" spc="-85" dirty="0">
                <a:latin typeface="Calibri Light"/>
                <a:cs typeface="Calibri Light"/>
              </a:rPr>
              <a:t>T</a:t>
            </a:r>
            <a:r>
              <a:rPr sz="2400" b="0" dirty="0">
                <a:latin typeface="Calibri Light"/>
                <a:cs typeface="Calibri Light"/>
              </a:rPr>
              <a:t>O</a:t>
            </a:r>
            <a:r>
              <a:rPr sz="2400" b="0" spc="-65" dirty="0">
                <a:latin typeface="Calibri Light"/>
                <a:cs typeface="Calibri Light"/>
              </a:rPr>
              <a:t> </a:t>
            </a:r>
            <a:r>
              <a:rPr sz="2400" b="0" spc="-10" dirty="0">
                <a:latin typeface="Calibri Light"/>
                <a:cs typeface="Calibri Light"/>
              </a:rPr>
              <a:t>TH</a:t>
            </a:r>
            <a:r>
              <a:rPr sz="2400" b="0" spc="-15" dirty="0">
                <a:latin typeface="Calibri Light"/>
                <a:cs typeface="Calibri Light"/>
              </a:rPr>
              <a:t>E</a:t>
            </a:r>
            <a:r>
              <a:rPr sz="2400" b="0" spc="-50" dirty="0">
                <a:latin typeface="Calibri Light"/>
                <a:cs typeface="Calibri Light"/>
              </a:rPr>
              <a:t> </a:t>
            </a:r>
            <a:r>
              <a:rPr sz="2400" b="0" spc="-10" dirty="0">
                <a:latin typeface="Calibri Light"/>
                <a:cs typeface="Calibri Light"/>
              </a:rPr>
              <a:t>A</a:t>
            </a:r>
            <a:r>
              <a:rPr sz="2400" b="0" spc="-20" dirty="0">
                <a:latin typeface="Calibri Light"/>
                <a:cs typeface="Calibri Light"/>
              </a:rPr>
              <a:t>R</a:t>
            </a:r>
            <a:r>
              <a:rPr sz="2400" b="0" spc="-65" dirty="0">
                <a:latin typeface="Calibri Light"/>
                <a:cs typeface="Calibri Light"/>
              </a:rPr>
              <a:t>M</a:t>
            </a:r>
            <a:r>
              <a:rPr sz="2400" b="0" dirty="0">
                <a:latin typeface="Calibri Light"/>
                <a:cs typeface="Calibri Light"/>
              </a:rPr>
              <a:t>Y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33550" y="1813353"/>
            <a:ext cx="3230880" cy="41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It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Arial"/>
                <a:cs typeface="Arial"/>
              </a:rPr>
              <a:t>cr</a:t>
            </a:r>
            <a:r>
              <a:rPr sz="1400" b="1" i="1" spc="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400" b="1" i="1" dirty="0">
                <a:solidFill>
                  <a:srgbClr val="C00000"/>
                </a:solidFill>
                <a:latin typeface="Arial"/>
                <a:cs typeface="Arial"/>
              </a:rPr>
              <a:t>tical</a:t>
            </a:r>
            <a:r>
              <a:rPr sz="1400" b="1" i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1400" b="1" i="1" spc="-1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400" b="1" i="1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1400" b="1" i="1" spc="-10" dirty="0">
                <a:solidFill>
                  <a:srgbClr val="C00000"/>
                </a:solidFill>
                <a:latin typeface="Arial"/>
                <a:cs typeface="Arial"/>
              </a:rPr>
              <a:t>pon</a:t>
            </a:r>
            <a:r>
              <a:rPr sz="1400" b="1" i="1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400" b="1" i="1" spc="-1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400" b="1" i="1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400" b="1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Ge</a:t>
            </a:r>
            <a:r>
              <a:rPr sz="1400" spc="-10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spati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l-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Intelligen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</a:t>
            </a:r>
            <a:r>
              <a:rPr sz="1400" b="1" i="1" dirty="0">
                <a:solidFill>
                  <a:srgbClr val="C00000"/>
                </a:solidFill>
                <a:latin typeface="Arial"/>
                <a:cs typeface="Arial"/>
              </a:rPr>
              <a:t>GEOI</a:t>
            </a:r>
            <a:r>
              <a:rPr sz="1400" b="1" i="1" spc="-1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400" b="1" i="1" spc="-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)…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353555" y="4331208"/>
            <a:ext cx="3297936" cy="12191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75247" y="4046220"/>
            <a:ext cx="3698748" cy="10789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38088" y="3720084"/>
            <a:ext cx="3976116" cy="11125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43471" y="3439667"/>
            <a:ext cx="3067812" cy="94335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37959" y="3163823"/>
            <a:ext cx="2941320" cy="8580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99276" y="2717292"/>
            <a:ext cx="3172968" cy="108508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05956" y="2508504"/>
            <a:ext cx="2970276" cy="8305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711832" y="5521847"/>
            <a:ext cx="3710304" cy="844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d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Arial"/>
                <a:cs typeface="Arial"/>
              </a:rPr>
              <a:t>cr</a:t>
            </a:r>
            <a:r>
              <a:rPr sz="1400" b="1" i="1" spc="-1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400" b="1" i="1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1400" b="1" i="1" spc="-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1400" b="1" i="1" dirty="0">
                <a:solidFill>
                  <a:srgbClr val="C00000"/>
                </a:solidFill>
                <a:latin typeface="Arial"/>
                <a:cs typeface="Arial"/>
              </a:rPr>
              <a:t>-c</a:t>
            </a:r>
            <a:r>
              <a:rPr sz="1400" b="1" i="1" spc="-10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1400" b="1" i="1" dirty="0">
                <a:solidFill>
                  <a:srgbClr val="C00000"/>
                </a:solidFill>
                <a:latin typeface="Arial"/>
                <a:cs typeface="Arial"/>
              </a:rPr>
              <a:t>tt</a:t>
            </a:r>
            <a:r>
              <a:rPr sz="1400" b="1" i="1" spc="-10" dirty="0">
                <a:solidFill>
                  <a:srgbClr val="C00000"/>
                </a:solidFill>
                <a:latin typeface="Arial"/>
                <a:cs typeface="Arial"/>
              </a:rPr>
              <a:t>in</a:t>
            </a:r>
            <a:r>
              <a:rPr sz="1400" b="1" i="1" dirty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sz="1400" b="1" i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Arial"/>
                <a:cs typeface="Arial"/>
              </a:rPr>
              <a:t>ca</a:t>
            </a:r>
            <a:r>
              <a:rPr sz="1400" b="1" i="1" spc="-10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1400" b="1" i="1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400" b="1" i="1" spc="-10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1400" b="1" i="1" dirty="0">
                <a:solidFill>
                  <a:srgbClr val="C00000"/>
                </a:solidFill>
                <a:latin typeface="Arial"/>
                <a:cs typeface="Arial"/>
              </a:rPr>
              <a:t>il</a:t>
            </a:r>
            <a:r>
              <a:rPr sz="1400" b="1" i="1" spc="-1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400" b="1" i="1" dirty="0">
                <a:solidFill>
                  <a:srgbClr val="C00000"/>
                </a:solidFill>
                <a:latin typeface="Arial"/>
                <a:cs typeface="Arial"/>
              </a:rPr>
              <a:t>ty</a:t>
            </a:r>
            <a:r>
              <a:rPr sz="1400" b="1" i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required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 conduct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 v</a:t>
            </a:r>
            <a:r>
              <a:rPr sz="1400" dirty="0">
                <a:latin typeface="Arial"/>
                <a:cs typeface="Arial"/>
              </a:rPr>
              <a:t>ariety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niform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Joint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6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ask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 Ar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ni</a:t>
            </a:r>
            <a:r>
              <a:rPr sz="1400" spc="-25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ersal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6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as</a:t>
            </a:r>
            <a:r>
              <a:rPr sz="1400" spc="5" dirty="0">
                <a:latin typeface="Arial"/>
                <a:cs typeface="Arial"/>
              </a:rPr>
              <a:t>k</a:t>
            </a:r>
            <a:r>
              <a:rPr sz="1400" dirty="0">
                <a:latin typeface="Arial"/>
                <a:cs typeface="Arial"/>
              </a:rPr>
              <a:t>s,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conseq</a:t>
            </a:r>
            <a:r>
              <a:rPr sz="1400" spc="-20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1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ly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b="1" i="1" u="heavy" dirty="0">
                <a:solidFill>
                  <a:srgbClr val="C00000"/>
                </a:solidFill>
                <a:latin typeface="Arial"/>
                <a:cs typeface="Arial"/>
              </a:rPr>
              <a:t>cr</a:t>
            </a:r>
            <a:r>
              <a:rPr sz="1400" b="1" i="1" u="heavy" spc="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400" b="1" i="1" u="heavy" dirty="0">
                <a:solidFill>
                  <a:srgbClr val="C00000"/>
                </a:solidFill>
                <a:latin typeface="Arial"/>
                <a:cs typeface="Arial"/>
              </a:rPr>
              <a:t>tic</a:t>
            </a:r>
            <a:r>
              <a:rPr sz="1400" b="1" i="1" u="heavy" spc="-2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400" b="1" i="1" u="heavy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400" b="1" i="1" u="heavy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i="1" u="heavy" dirty="0">
                <a:solidFill>
                  <a:srgbClr val="C00000"/>
                </a:solidFill>
                <a:latin typeface="Arial"/>
                <a:cs typeface="Arial"/>
              </a:rPr>
              <a:t>to</a:t>
            </a:r>
            <a:r>
              <a:rPr sz="1400" b="1" i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i="1" u="heavy" dirty="0">
                <a:solidFill>
                  <a:srgbClr val="C00000"/>
                </a:solidFill>
                <a:latin typeface="Arial"/>
                <a:cs typeface="Arial"/>
              </a:rPr>
              <a:t>all</a:t>
            </a:r>
            <a:r>
              <a:rPr sz="1400" b="1" i="1" u="heavy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i="1" u="heavy" spc="-30" dirty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r>
              <a:rPr sz="1400" b="1" i="1" u="heavy" dirty="0">
                <a:solidFill>
                  <a:srgbClr val="C00000"/>
                </a:solidFill>
                <a:latin typeface="Arial"/>
                <a:cs typeface="Arial"/>
              </a:rPr>
              <a:t>arfi</a:t>
            </a:r>
            <a:r>
              <a:rPr sz="1400" b="1" i="1" u="heavy" spc="-10" dirty="0">
                <a:solidFill>
                  <a:srgbClr val="C00000"/>
                </a:solidFill>
                <a:latin typeface="Arial"/>
                <a:cs typeface="Arial"/>
              </a:rPr>
              <a:t>gh</a:t>
            </a:r>
            <a:r>
              <a:rPr sz="1400" b="1" i="1" u="heavy" dirty="0">
                <a:solidFill>
                  <a:srgbClr val="C00000"/>
                </a:solidFill>
                <a:latin typeface="Arial"/>
                <a:cs typeface="Arial"/>
              </a:rPr>
              <a:t>ti</a:t>
            </a:r>
            <a:r>
              <a:rPr sz="1400" b="1" i="1" u="heavy" spc="-1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400" b="1" i="1" u="heavy" dirty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sz="1400" b="1" i="1" u="heavy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i="1" u="heavy" spc="-10" dirty="0">
                <a:solidFill>
                  <a:srgbClr val="C00000"/>
                </a:solidFill>
                <a:latin typeface="Arial"/>
                <a:cs typeface="Arial"/>
              </a:rPr>
              <a:t>Fun</a:t>
            </a:r>
            <a:r>
              <a:rPr sz="1400" b="1" i="1" u="heavy" dirty="0">
                <a:solidFill>
                  <a:srgbClr val="C00000"/>
                </a:solidFill>
                <a:latin typeface="Arial"/>
                <a:cs typeface="Arial"/>
              </a:rPr>
              <a:t>cti</a:t>
            </a:r>
            <a:r>
              <a:rPr sz="1400" b="1" i="1" u="heavy" spc="-10" dirty="0">
                <a:solidFill>
                  <a:srgbClr val="C00000"/>
                </a:solidFill>
                <a:latin typeface="Arial"/>
                <a:cs typeface="Arial"/>
              </a:rPr>
              <a:t>on</a:t>
            </a:r>
            <a:r>
              <a:rPr sz="1400" b="1" i="1" u="heavy" dirty="0">
                <a:solidFill>
                  <a:srgbClr val="C00000"/>
                </a:solidFill>
                <a:latin typeface="Arial"/>
                <a:cs typeface="Arial"/>
              </a:rPr>
              <a:t>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670292" y="4786884"/>
            <a:ext cx="1488948" cy="69951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74507" y="4448555"/>
            <a:ext cx="1365503" cy="61721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22564" y="4174235"/>
            <a:ext cx="534924" cy="40081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33231" y="3855720"/>
            <a:ext cx="509016" cy="38557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77200" y="3133344"/>
            <a:ext cx="926592" cy="50596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898892" y="3439667"/>
            <a:ext cx="1234440" cy="56083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81543" y="2718816"/>
            <a:ext cx="1357883" cy="61874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77339" y="4413503"/>
            <a:ext cx="4177284" cy="112776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24811" y="3835908"/>
            <a:ext cx="826135" cy="710565"/>
          </a:xfrm>
          <a:custGeom>
            <a:avLst/>
            <a:gdLst/>
            <a:ahLst/>
            <a:cxnLst/>
            <a:rect l="l" t="t" r="r" b="b"/>
            <a:pathLst>
              <a:path w="826135" h="710564">
                <a:moveTo>
                  <a:pt x="0" y="710183"/>
                </a:moveTo>
                <a:lnTo>
                  <a:pt x="826008" y="710183"/>
                </a:lnTo>
                <a:lnTo>
                  <a:pt x="826008" y="0"/>
                </a:lnTo>
                <a:lnTo>
                  <a:pt x="0" y="0"/>
                </a:lnTo>
                <a:lnTo>
                  <a:pt x="0" y="710183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27860" y="3840479"/>
            <a:ext cx="824865" cy="708660"/>
          </a:xfrm>
          <a:custGeom>
            <a:avLst/>
            <a:gdLst/>
            <a:ahLst/>
            <a:cxnLst/>
            <a:rect l="l" t="t" r="r" b="b"/>
            <a:pathLst>
              <a:path w="824864" h="708660">
                <a:moveTo>
                  <a:pt x="0" y="708660"/>
                </a:moveTo>
                <a:lnTo>
                  <a:pt x="824484" y="708660"/>
                </a:lnTo>
                <a:lnTo>
                  <a:pt x="824484" y="0"/>
                </a:lnTo>
                <a:lnTo>
                  <a:pt x="0" y="0"/>
                </a:lnTo>
                <a:lnTo>
                  <a:pt x="0" y="708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927860" y="3840479"/>
            <a:ext cx="824865" cy="708660"/>
          </a:xfrm>
          <a:custGeom>
            <a:avLst/>
            <a:gdLst/>
            <a:ahLst/>
            <a:cxnLst/>
            <a:rect l="l" t="t" r="r" b="b"/>
            <a:pathLst>
              <a:path w="824864" h="708660">
                <a:moveTo>
                  <a:pt x="0" y="708660"/>
                </a:moveTo>
                <a:lnTo>
                  <a:pt x="824484" y="708660"/>
                </a:lnTo>
                <a:lnTo>
                  <a:pt x="824484" y="0"/>
                </a:lnTo>
                <a:lnTo>
                  <a:pt x="0" y="0"/>
                </a:lnTo>
                <a:lnTo>
                  <a:pt x="0" y="70866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947672" y="3867911"/>
            <a:ext cx="782320" cy="443865"/>
          </a:xfrm>
          <a:custGeom>
            <a:avLst/>
            <a:gdLst/>
            <a:ahLst/>
            <a:cxnLst/>
            <a:rect l="l" t="t" r="r" b="b"/>
            <a:pathLst>
              <a:path w="782319" h="443864">
                <a:moveTo>
                  <a:pt x="185292" y="0"/>
                </a:moveTo>
                <a:lnTo>
                  <a:pt x="0" y="0"/>
                </a:lnTo>
                <a:lnTo>
                  <a:pt x="5841" y="68706"/>
                </a:lnTo>
                <a:lnTo>
                  <a:pt x="104266" y="256158"/>
                </a:lnTo>
                <a:lnTo>
                  <a:pt x="781811" y="443483"/>
                </a:lnTo>
                <a:lnTo>
                  <a:pt x="776476" y="312293"/>
                </a:lnTo>
                <a:lnTo>
                  <a:pt x="671829" y="312293"/>
                </a:lnTo>
                <a:lnTo>
                  <a:pt x="573277" y="306069"/>
                </a:lnTo>
                <a:lnTo>
                  <a:pt x="469138" y="274827"/>
                </a:lnTo>
                <a:lnTo>
                  <a:pt x="411225" y="206120"/>
                </a:lnTo>
                <a:lnTo>
                  <a:pt x="370585" y="149860"/>
                </a:lnTo>
                <a:lnTo>
                  <a:pt x="324357" y="137413"/>
                </a:lnTo>
                <a:lnTo>
                  <a:pt x="260603" y="131190"/>
                </a:lnTo>
                <a:lnTo>
                  <a:pt x="191134" y="62483"/>
                </a:lnTo>
                <a:lnTo>
                  <a:pt x="185292" y="0"/>
                </a:lnTo>
                <a:close/>
              </a:path>
              <a:path w="782319" h="443864">
                <a:moveTo>
                  <a:pt x="775969" y="299846"/>
                </a:moveTo>
                <a:lnTo>
                  <a:pt x="671829" y="312293"/>
                </a:lnTo>
                <a:lnTo>
                  <a:pt x="776476" y="312293"/>
                </a:lnTo>
                <a:lnTo>
                  <a:pt x="775969" y="299846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947672" y="3867911"/>
            <a:ext cx="782320" cy="443865"/>
          </a:xfrm>
          <a:custGeom>
            <a:avLst/>
            <a:gdLst/>
            <a:ahLst/>
            <a:cxnLst/>
            <a:rect l="l" t="t" r="r" b="b"/>
            <a:pathLst>
              <a:path w="782319" h="443864">
                <a:moveTo>
                  <a:pt x="0" y="0"/>
                </a:moveTo>
                <a:lnTo>
                  <a:pt x="5841" y="68706"/>
                </a:lnTo>
                <a:lnTo>
                  <a:pt x="104266" y="256158"/>
                </a:lnTo>
                <a:lnTo>
                  <a:pt x="781811" y="443483"/>
                </a:lnTo>
                <a:lnTo>
                  <a:pt x="775969" y="299846"/>
                </a:lnTo>
                <a:lnTo>
                  <a:pt x="671829" y="312293"/>
                </a:lnTo>
                <a:lnTo>
                  <a:pt x="573277" y="306069"/>
                </a:lnTo>
                <a:lnTo>
                  <a:pt x="469138" y="274827"/>
                </a:lnTo>
                <a:lnTo>
                  <a:pt x="411225" y="206120"/>
                </a:lnTo>
                <a:lnTo>
                  <a:pt x="370585" y="149860"/>
                </a:lnTo>
                <a:lnTo>
                  <a:pt x="324357" y="137413"/>
                </a:lnTo>
                <a:lnTo>
                  <a:pt x="260603" y="131190"/>
                </a:lnTo>
                <a:lnTo>
                  <a:pt x="191134" y="62483"/>
                </a:lnTo>
                <a:lnTo>
                  <a:pt x="185292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C8C8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67889" y="4184141"/>
            <a:ext cx="184150" cy="370205"/>
          </a:xfrm>
          <a:custGeom>
            <a:avLst/>
            <a:gdLst/>
            <a:ahLst/>
            <a:cxnLst/>
            <a:rect l="l" t="t" r="r" b="b"/>
            <a:pathLst>
              <a:path w="184150" h="370204">
                <a:moveTo>
                  <a:pt x="0" y="370077"/>
                </a:moveTo>
                <a:lnTo>
                  <a:pt x="184150" y="0"/>
                </a:lnTo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64129" y="4269485"/>
            <a:ext cx="87630" cy="271145"/>
          </a:xfrm>
          <a:custGeom>
            <a:avLst/>
            <a:gdLst/>
            <a:ahLst/>
            <a:cxnLst/>
            <a:rect l="l" t="t" r="r" b="b"/>
            <a:pathLst>
              <a:path w="87630" h="271145">
                <a:moveTo>
                  <a:pt x="87502" y="0"/>
                </a:moveTo>
                <a:lnTo>
                  <a:pt x="0" y="270890"/>
                </a:lnTo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083432" y="4574540"/>
            <a:ext cx="39941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5" dirty="0">
                <a:latin typeface="Calibri"/>
                <a:cs typeface="Calibri"/>
              </a:rPr>
              <a:t>IMA</a:t>
            </a:r>
            <a:r>
              <a:rPr sz="750" dirty="0">
                <a:latin typeface="Calibri"/>
                <a:cs typeface="Calibri"/>
              </a:rPr>
              <a:t>GE</a:t>
            </a:r>
            <a:r>
              <a:rPr sz="750" spc="5" dirty="0">
                <a:latin typeface="Calibri"/>
                <a:cs typeface="Calibri"/>
              </a:rPr>
              <a:t>RY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085848" y="4860925"/>
            <a:ext cx="641350" cy="249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0165">
              <a:lnSpc>
                <a:spcPct val="100000"/>
              </a:lnSpc>
            </a:pPr>
            <a:r>
              <a:rPr sz="800" spc="-5" dirty="0">
                <a:latin typeface="Calibri"/>
                <a:cs typeface="Calibri"/>
              </a:rPr>
              <a:t>G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SPA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dirty="0">
                <a:latin typeface="Calibri"/>
                <a:cs typeface="Calibri"/>
              </a:rPr>
              <a:t>I</a:t>
            </a:r>
            <a:r>
              <a:rPr sz="800" spc="-10" dirty="0">
                <a:latin typeface="Calibri"/>
                <a:cs typeface="Calibri"/>
              </a:rPr>
              <a:t>A</a:t>
            </a:r>
            <a:r>
              <a:rPr sz="800" dirty="0">
                <a:latin typeface="Calibri"/>
                <a:cs typeface="Calibri"/>
              </a:rPr>
              <a:t>L INF</a:t>
            </a:r>
            <a:r>
              <a:rPr sz="800" spc="-5" dirty="0">
                <a:latin typeface="Calibri"/>
                <a:cs typeface="Calibri"/>
              </a:rPr>
              <a:t>ORM</a:t>
            </a:r>
            <a:r>
              <a:rPr sz="800" dirty="0">
                <a:latin typeface="Calibri"/>
                <a:cs typeface="Calibri"/>
              </a:rPr>
              <a:t>ATI</a:t>
            </a:r>
            <a:r>
              <a:rPr sz="800" spc="-5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862072" y="3858767"/>
            <a:ext cx="858519" cy="693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080" algn="ctr">
              <a:lnSpc>
                <a:spcPts val="595"/>
              </a:lnSpc>
            </a:pPr>
            <a:r>
              <a:rPr sz="700" b="1" spc="-5" dirty="0">
                <a:solidFill>
                  <a:srgbClr val="0D0D0D"/>
                </a:solidFill>
                <a:latin typeface="Calibri"/>
                <a:cs typeface="Calibri"/>
              </a:rPr>
              <a:t>D</a:t>
            </a:r>
            <a:endParaRPr sz="700">
              <a:latin typeface="Calibri"/>
              <a:cs typeface="Calibri"/>
            </a:endParaRPr>
          </a:p>
          <a:p>
            <a:pPr marL="132080" algn="ctr">
              <a:lnSpc>
                <a:spcPts val="350"/>
              </a:lnSpc>
            </a:pPr>
            <a:r>
              <a:rPr sz="700" b="1" spc="-5" dirty="0">
                <a:solidFill>
                  <a:srgbClr val="0D0D0D"/>
                </a:solidFill>
                <a:latin typeface="Calibri"/>
                <a:cs typeface="Calibri"/>
              </a:rPr>
              <a:t>5</a:t>
            </a:r>
            <a:endParaRPr sz="700">
              <a:latin typeface="Calibri"/>
              <a:cs typeface="Calibri"/>
            </a:endParaRPr>
          </a:p>
          <a:p>
            <a:pPr marL="132080" algn="ctr">
              <a:lnSpc>
                <a:spcPts val="595"/>
              </a:lnSpc>
            </a:pPr>
            <a:r>
              <a:rPr sz="700" b="1" spc="-5" dirty="0">
                <a:solidFill>
                  <a:srgbClr val="0D0D0D"/>
                </a:solidFill>
                <a:latin typeface="Calibri"/>
                <a:cs typeface="Calibri"/>
              </a:rPr>
              <a:t>2</a:t>
            </a:r>
            <a:endParaRPr sz="700">
              <a:latin typeface="Calibri"/>
              <a:cs typeface="Calibri"/>
            </a:endParaRPr>
          </a:p>
          <a:p>
            <a:pPr marL="132080" algn="ctr">
              <a:lnSpc>
                <a:spcPts val="595"/>
              </a:lnSpc>
              <a:spcBef>
                <a:spcPts val="165"/>
              </a:spcBef>
            </a:pPr>
            <a:r>
              <a:rPr sz="700" b="1" spc="-5" dirty="0">
                <a:solidFill>
                  <a:srgbClr val="0D0D0D"/>
                </a:solidFill>
                <a:latin typeface="Calibri"/>
                <a:cs typeface="Calibri"/>
              </a:rPr>
              <a:t>Y/1</a:t>
            </a:r>
            <a:endParaRPr sz="700">
              <a:latin typeface="Calibri"/>
              <a:cs typeface="Calibri"/>
            </a:endParaRPr>
          </a:p>
          <a:p>
            <a:pPr marL="132080" algn="ctr">
              <a:lnSpc>
                <a:spcPts val="350"/>
              </a:lnSpc>
            </a:pPr>
            <a:r>
              <a:rPr sz="700" b="1" spc="-5" dirty="0">
                <a:solidFill>
                  <a:srgbClr val="0D0D0D"/>
                </a:solidFill>
                <a:latin typeface="Calibri"/>
                <a:cs typeface="Calibri"/>
              </a:rPr>
              <a:t>2</a:t>
            </a:r>
            <a:endParaRPr sz="700">
              <a:latin typeface="Calibri"/>
              <a:cs typeface="Calibri"/>
            </a:endParaRPr>
          </a:p>
          <a:p>
            <a:pPr marL="132080" algn="ctr">
              <a:lnSpc>
                <a:spcPts val="595"/>
              </a:lnSpc>
            </a:pPr>
            <a:r>
              <a:rPr sz="700" b="1" spc="-5" dirty="0">
                <a:solidFill>
                  <a:srgbClr val="0D0D0D"/>
                </a:solidFill>
                <a:latin typeface="Calibri"/>
                <a:cs typeface="Calibri"/>
              </a:rPr>
              <a:t>1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753865" y="3953306"/>
            <a:ext cx="114300" cy="4400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solidFill>
                  <a:srgbClr val="0D0D0D"/>
                </a:solidFill>
                <a:latin typeface="Calibri"/>
                <a:cs typeface="Calibri"/>
              </a:rPr>
              <a:t>35</a:t>
            </a:r>
            <a:r>
              <a:rPr sz="700" b="1" dirty="0">
                <a:solidFill>
                  <a:srgbClr val="0D0D0D"/>
                </a:solidFill>
                <a:latin typeface="Calibri"/>
                <a:cs typeface="Calibri"/>
              </a:rPr>
              <a:t>G</a:t>
            </a:r>
            <a:r>
              <a:rPr sz="700" b="1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0D0D0D"/>
                </a:solidFill>
                <a:latin typeface="Calibri"/>
                <a:cs typeface="Calibri"/>
              </a:rPr>
              <a:t>/</a:t>
            </a:r>
            <a:r>
              <a:rPr sz="700" b="1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0D0D0D"/>
                </a:solidFill>
                <a:latin typeface="Calibri"/>
                <a:cs typeface="Calibri"/>
              </a:rPr>
              <a:t>350</a:t>
            </a:r>
            <a:r>
              <a:rPr sz="700" b="1" dirty="0">
                <a:solidFill>
                  <a:srgbClr val="0D0D0D"/>
                </a:solidFill>
                <a:latin typeface="Calibri"/>
                <a:cs typeface="Calibri"/>
              </a:rPr>
              <a:t>G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862072" y="3858767"/>
            <a:ext cx="858012" cy="69341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857500" y="3854196"/>
            <a:ext cx="867410" cy="702945"/>
          </a:xfrm>
          <a:custGeom>
            <a:avLst/>
            <a:gdLst/>
            <a:ahLst/>
            <a:cxnLst/>
            <a:rect l="l" t="t" r="r" b="b"/>
            <a:pathLst>
              <a:path w="867410" h="702945">
                <a:moveTo>
                  <a:pt x="0" y="702563"/>
                </a:moveTo>
                <a:lnTo>
                  <a:pt x="867155" y="702563"/>
                </a:lnTo>
                <a:lnTo>
                  <a:pt x="867155" y="0"/>
                </a:lnTo>
                <a:lnTo>
                  <a:pt x="0" y="0"/>
                </a:lnTo>
                <a:lnTo>
                  <a:pt x="0" y="7025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864864" y="3858767"/>
            <a:ext cx="826008" cy="69341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860291" y="3854196"/>
            <a:ext cx="835660" cy="702945"/>
          </a:xfrm>
          <a:custGeom>
            <a:avLst/>
            <a:gdLst/>
            <a:ahLst/>
            <a:cxnLst/>
            <a:rect l="l" t="t" r="r" b="b"/>
            <a:pathLst>
              <a:path w="835660" h="702945">
                <a:moveTo>
                  <a:pt x="0" y="702563"/>
                </a:moveTo>
                <a:lnTo>
                  <a:pt x="835151" y="702563"/>
                </a:lnTo>
                <a:lnTo>
                  <a:pt x="835151" y="0"/>
                </a:lnTo>
                <a:lnTo>
                  <a:pt x="0" y="0"/>
                </a:lnTo>
                <a:lnTo>
                  <a:pt x="0" y="7025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85259" y="4297679"/>
            <a:ext cx="227075" cy="21336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30396" y="4271771"/>
            <a:ext cx="333755" cy="29260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11167" y="4323588"/>
            <a:ext cx="120650" cy="106680"/>
          </a:xfrm>
          <a:custGeom>
            <a:avLst/>
            <a:gdLst/>
            <a:ahLst/>
            <a:cxnLst/>
            <a:rect l="l" t="t" r="r" b="b"/>
            <a:pathLst>
              <a:path w="120650" h="106679">
                <a:moveTo>
                  <a:pt x="0" y="106680"/>
                </a:moveTo>
                <a:lnTo>
                  <a:pt x="120396" y="106680"/>
                </a:lnTo>
                <a:lnTo>
                  <a:pt x="120396" y="0"/>
                </a:lnTo>
                <a:lnTo>
                  <a:pt x="0" y="0"/>
                </a:lnTo>
                <a:lnTo>
                  <a:pt x="0" y="1066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3998467" y="4329048"/>
            <a:ext cx="14541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" dirty="0">
                <a:latin typeface="Calibri"/>
                <a:cs typeface="Calibri"/>
              </a:rPr>
              <a:t>I</a:t>
            </a:r>
            <a:r>
              <a:rPr sz="700" spc="-10" dirty="0">
                <a:latin typeface="Calibri"/>
                <a:cs typeface="Calibri"/>
              </a:rPr>
              <a:t>E</a:t>
            </a:r>
            <a:r>
              <a:rPr sz="700" spc="-5" dirty="0">
                <a:latin typeface="Calibri"/>
                <a:cs typeface="Calibri"/>
              </a:rPr>
              <a:t>D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255008" y="4099559"/>
            <a:ext cx="438912" cy="21336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01667" y="4073652"/>
            <a:ext cx="542543" cy="29260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80915" y="4125467"/>
            <a:ext cx="332740" cy="106680"/>
          </a:xfrm>
          <a:custGeom>
            <a:avLst/>
            <a:gdLst/>
            <a:ahLst/>
            <a:cxnLst/>
            <a:rect l="l" t="t" r="r" b="b"/>
            <a:pathLst>
              <a:path w="332739" h="106679">
                <a:moveTo>
                  <a:pt x="0" y="106679"/>
                </a:moveTo>
                <a:lnTo>
                  <a:pt x="332232" y="106679"/>
                </a:lnTo>
                <a:lnTo>
                  <a:pt x="332232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4268470" y="4130547"/>
            <a:ext cx="35496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" dirty="0">
                <a:latin typeface="Calibri"/>
                <a:cs typeface="Calibri"/>
              </a:rPr>
              <a:t>AM</a:t>
            </a:r>
            <a:r>
              <a:rPr sz="700" dirty="0">
                <a:latin typeface="Calibri"/>
                <a:cs typeface="Calibri"/>
              </a:rPr>
              <a:t>B</a:t>
            </a:r>
            <a:r>
              <a:rPr sz="700" spc="-10" dirty="0">
                <a:latin typeface="Calibri"/>
                <a:cs typeface="Calibri"/>
              </a:rPr>
              <a:t>U</a:t>
            </a:r>
            <a:r>
              <a:rPr sz="700" spc="-5" dirty="0">
                <a:latin typeface="Calibri"/>
                <a:cs typeface="Calibri"/>
              </a:rPr>
              <a:t>SH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985259" y="3881628"/>
            <a:ext cx="527303" cy="21488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930396" y="3855720"/>
            <a:ext cx="630936" cy="29413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11167" y="3907535"/>
            <a:ext cx="421005" cy="108585"/>
          </a:xfrm>
          <a:custGeom>
            <a:avLst/>
            <a:gdLst/>
            <a:ahLst/>
            <a:cxnLst/>
            <a:rect l="l" t="t" r="r" b="b"/>
            <a:pathLst>
              <a:path w="421004" h="108585">
                <a:moveTo>
                  <a:pt x="0" y="108204"/>
                </a:moveTo>
                <a:lnTo>
                  <a:pt x="420624" y="108204"/>
                </a:lnTo>
                <a:lnTo>
                  <a:pt x="420624" y="0"/>
                </a:lnTo>
                <a:lnTo>
                  <a:pt x="0" y="0"/>
                </a:lnTo>
                <a:lnTo>
                  <a:pt x="0" y="1082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3998467" y="3913251"/>
            <a:ext cx="44259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0" dirty="0">
                <a:latin typeface="Calibri"/>
                <a:cs typeface="Calibri"/>
              </a:rPr>
              <a:t>T</a:t>
            </a:r>
            <a:r>
              <a:rPr sz="700" spc="-5" dirty="0">
                <a:latin typeface="Calibri"/>
                <a:cs typeface="Calibri"/>
              </a:rPr>
              <a:t>-</a:t>
            </a:r>
            <a:r>
              <a:rPr sz="700" spc="-10" dirty="0">
                <a:latin typeface="Calibri"/>
                <a:cs typeface="Calibri"/>
              </a:rPr>
              <a:t>7</a:t>
            </a:r>
            <a:r>
              <a:rPr sz="700" spc="-5" dirty="0">
                <a:latin typeface="Calibri"/>
                <a:cs typeface="Calibri"/>
              </a:rPr>
              <a:t>2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T</a:t>
            </a:r>
            <a:r>
              <a:rPr sz="700" spc="-5" dirty="0">
                <a:latin typeface="Calibri"/>
                <a:cs typeface="Calibri"/>
              </a:rPr>
              <a:t>A</a:t>
            </a:r>
            <a:r>
              <a:rPr sz="700" spc="-15" dirty="0">
                <a:latin typeface="Calibri"/>
                <a:cs typeface="Calibri"/>
              </a:rPr>
              <a:t>N</a:t>
            </a:r>
            <a:r>
              <a:rPr sz="700" spc="-5" dirty="0">
                <a:latin typeface="Calibri"/>
                <a:cs typeface="Calibri"/>
              </a:rPr>
              <a:t>KS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930145" y="3908297"/>
            <a:ext cx="104139" cy="341630"/>
          </a:xfrm>
          <a:custGeom>
            <a:avLst/>
            <a:gdLst/>
            <a:ahLst/>
            <a:cxnLst/>
            <a:rect l="l" t="t" r="r" b="b"/>
            <a:pathLst>
              <a:path w="104139" h="341629">
                <a:moveTo>
                  <a:pt x="12192" y="341375"/>
                </a:moveTo>
                <a:lnTo>
                  <a:pt x="103631" y="179958"/>
                </a:lnTo>
                <a:lnTo>
                  <a:pt x="0" y="0"/>
                </a:lnTo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972817" y="3836670"/>
            <a:ext cx="728980" cy="299085"/>
          </a:xfrm>
          <a:custGeom>
            <a:avLst/>
            <a:gdLst/>
            <a:ahLst/>
            <a:cxnLst/>
            <a:rect l="l" t="t" r="r" b="b"/>
            <a:pathLst>
              <a:path w="728980" h="299085">
                <a:moveTo>
                  <a:pt x="0" y="14985"/>
                </a:moveTo>
                <a:lnTo>
                  <a:pt x="38988" y="134365"/>
                </a:lnTo>
                <a:lnTo>
                  <a:pt x="84581" y="171703"/>
                </a:lnTo>
                <a:lnTo>
                  <a:pt x="104012" y="216534"/>
                </a:lnTo>
                <a:lnTo>
                  <a:pt x="201675" y="253872"/>
                </a:lnTo>
                <a:lnTo>
                  <a:pt x="279654" y="253872"/>
                </a:lnTo>
                <a:lnTo>
                  <a:pt x="338200" y="261365"/>
                </a:lnTo>
                <a:lnTo>
                  <a:pt x="429259" y="298703"/>
                </a:lnTo>
                <a:lnTo>
                  <a:pt x="513842" y="276351"/>
                </a:lnTo>
                <a:lnTo>
                  <a:pt x="728471" y="0"/>
                </a:lnTo>
              </a:path>
            </a:pathLst>
          </a:custGeom>
          <a:ln w="28956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407920" y="430530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0" y="24384"/>
                </a:moveTo>
                <a:lnTo>
                  <a:pt x="48768" y="24384"/>
                </a:lnTo>
              </a:path>
            </a:pathLst>
          </a:custGeom>
          <a:ln w="500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407920" y="430530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0" y="48768"/>
                </a:moveTo>
                <a:lnTo>
                  <a:pt x="48768" y="48768"/>
                </a:lnTo>
                <a:lnTo>
                  <a:pt x="48768" y="0"/>
                </a:lnTo>
                <a:lnTo>
                  <a:pt x="0" y="0"/>
                </a:lnTo>
                <a:lnTo>
                  <a:pt x="0" y="4876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16835" y="4204715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0" y="25146"/>
                </a:moveTo>
                <a:lnTo>
                  <a:pt x="48768" y="25146"/>
                </a:lnTo>
              </a:path>
            </a:pathLst>
          </a:custGeom>
          <a:ln w="515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16835" y="4204715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0" y="50292"/>
                </a:moveTo>
                <a:lnTo>
                  <a:pt x="48768" y="50292"/>
                </a:lnTo>
                <a:lnTo>
                  <a:pt x="48768" y="0"/>
                </a:lnTo>
                <a:lnTo>
                  <a:pt x="0" y="0"/>
                </a:lnTo>
                <a:lnTo>
                  <a:pt x="0" y="5029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924050" y="4255770"/>
            <a:ext cx="825500" cy="198755"/>
          </a:xfrm>
          <a:custGeom>
            <a:avLst/>
            <a:gdLst/>
            <a:ahLst/>
            <a:cxnLst/>
            <a:rect l="l" t="t" r="r" b="b"/>
            <a:pathLst>
              <a:path w="825500" h="198754">
                <a:moveTo>
                  <a:pt x="825373" y="198500"/>
                </a:moveTo>
                <a:lnTo>
                  <a:pt x="0" y="0"/>
                </a:lnTo>
              </a:path>
            </a:pathLst>
          </a:custGeom>
          <a:ln w="2895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24050" y="4383785"/>
            <a:ext cx="410209" cy="160655"/>
          </a:xfrm>
          <a:custGeom>
            <a:avLst/>
            <a:gdLst/>
            <a:ahLst/>
            <a:cxnLst/>
            <a:rect l="l" t="t" r="r" b="b"/>
            <a:pathLst>
              <a:path w="410210" h="160654">
                <a:moveTo>
                  <a:pt x="409701" y="160655"/>
                </a:moveTo>
                <a:lnTo>
                  <a:pt x="0" y="0"/>
                </a:lnTo>
              </a:path>
            </a:pathLst>
          </a:custGeom>
          <a:ln w="2895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15767" y="2435351"/>
            <a:ext cx="1165859" cy="109270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059429" y="2946654"/>
            <a:ext cx="274320" cy="582295"/>
          </a:xfrm>
          <a:custGeom>
            <a:avLst/>
            <a:gdLst/>
            <a:ahLst/>
            <a:cxnLst/>
            <a:rect l="l" t="t" r="r" b="b"/>
            <a:pathLst>
              <a:path w="274320" h="582295">
                <a:moveTo>
                  <a:pt x="0" y="582295"/>
                </a:moveTo>
                <a:lnTo>
                  <a:pt x="274193" y="0"/>
                </a:lnTo>
              </a:path>
            </a:pathLst>
          </a:custGeom>
          <a:ln w="2895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08070" y="3091433"/>
            <a:ext cx="137160" cy="436880"/>
          </a:xfrm>
          <a:custGeom>
            <a:avLst/>
            <a:gdLst/>
            <a:ahLst/>
            <a:cxnLst/>
            <a:rect l="l" t="t" r="r" b="b"/>
            <a:pathLst>
              <a:path w="137160" h="436879">
                <a:moveTo>
                  <a:pt x="137032" y="0"/>
                </a:moveTo>
                <a:lnTo>
                  <a:pt x="0" y="436752"/>
                </a:lnTo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15767" y="2435351"/>
            <a:ext cx="1156970" cy="719455"/>
          </a:xfrm>
          <a:custGeom>
            <a:avLst/>
            <a:gdLst/>
            <a:ahLst/>
            <a:cxnLst/>
            <a:rect l="l" t="t" r="r" b="b"/>
            <a:pathLst>
              <a:path w="1156970" h="719455">
                <a:moveTo>
                  <a:pt x="274193" y="0"/>
                </a:moveTo>
                <a:lnTo>
                  <a:pt x="0" y="0"/>
                </a:lnTo>
                <a:lnTo>
                  <a:pt x="8508" y="111506"/>
                </a:lnTo>
                <a:lnTo>
                  <a:pt x="154177" y="415417"/>
                </a:lnTo>
                <a:lnTo>
                  <a:pt x="1156716" y="719327"/>
                </a:lnTo>
                <a:lnTo>
                  <a:pt x="1148948" y="506602"/>
                </a:lnTo>
                <a:lnTo>
                  <a:pt x="993902" y="506602"/>
                </a:lnTo>
                <a:lnTo>
                  <a:pt x="848232" y="496443"/>
                </a:lnTo>
                <a:lnTo>
                  <a:pt x="694055" y="445770"/>
                </a:lnTo>
                <a:lnTo>
                  <a:pt x="608330" y="334390"/>
                </a:lnTo>
                <a:lnTo>
                  <a:pt x="548385" y="243205"/>
                </a:lnTo>
                <a:lnTo>
                  <a:pt x="479806" y="222885"/>
                </a:lnTo>
                <a:lnTo>
                  <a:pt x="385571" y="212725"/>
                </a:lnTo>
                <a:lnTo>
                  <a:pt x="282701" y="101346"/>
                </a:lnTo>
                <a:lnTo>
                  <a:pt x="274193" y="0"/>
                </a:lnTo>
                <a:close/>
              </a:path>
              <a:path w="1156970" h="719455">
                <a:moveTo>
                  <a:pt x="1148207" y="486283"/>
                </a:moveTo>
                <a:lnTo>
                  <a:pt x="993902" y="506602"/>
                </a:lnTo>
                <a:lnTo>
                  <a:pt x="1148948" y="506602"/>
                </a:lnTo>
                <a:lnTo>
                  <a:pt x="1148207" y="486283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15767" y="2435351"/>
            <a:ext cx="1156970" cy="719455"/>
          </a:xfrm>
          <a:custGeom>
            <a:avLst/>
            <a:gdLst/>
            <a:ahLst/>
            <a:cxnLst/>
            <a:rect l="l" t="t" r="r" b="b"/>
            <a:pathLst>
              <a:path w="1156970" h="719455">
                <a:moveTo>
                  <a:pt x="0" y="0"/>
                </a:moveTo>
                <a:lnTo>
                  <a:pt x="8508" y="111506"/>
                </a:lnTo>
                <a:lnTo>
                  <a:pt x="154177" y="415417"/>
                </a:lnTo>
                <a:lnTo>
                  <a:pt x="1156716" y="719327"/>
                </a:lnTo>
                <a:lnTo>
                  <a:pt x="1148207" y="486283"/>
                </a:lnTo>
                <a:lnTo>
                  <a:pt x="993902" y="506602"/>
                </a:lnTo>
                <a:lnTo>
                  <a:pt x="848232" y="496443"/>
                </a:lnTo>
                <a:lnTo>
                  <a:pt x="694055" y="445770"/>
                </a:lnTo>
                <a:lnTo>
                  <a:pt x="608330" y="334390"/>
                </a:lnTo>
                <a:lnTo>
                  <a:pt x="548385" y="243205"/>
                </a:lnTo>
                <a:lnTo>
                  <a:pt x="479806" y="222885"/>
                </a:lnTo>
                <a:lnTo>
                  <a:pt x="385571" y="212725"/>
                </a:lnTo>
                <a:lnTo>
                  <a:pt x="282701" y="101346"/>
                </a:lnTo>
                <a:lnTo>
                  <a:pt x="274193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C8C8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16529" y="2582417"/>
            <a:ext cx="146685" cy="500380"/>
          </a:xfrm>
          <a:custGeom>
            <a:avLst/>
            <a:gdLst/>
            <a:ahLst/>
            <a:cxnLst/>
            <a:rect l="l" t="t" r="r" b="b"/>
            <a:pathLst>
              <a:path w="146685" h="500380">
                <a:moveTo>
                  <a:pt x="17271" y="499872"/>
                </a:moveTo>
                <a:lnTo>
                  <a:pt x="146303" y="263525"/>
                </a:lnTo>
                <a:lnTo>
                  <a:pt x="0" y="0"/>
                </a:lnTo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85110" y="2436114"/>
            <a:ext cx="1028700" cy="437515"/>
          </a:xfrm>
          <a:custGeom>
            <a:avLst/>
            <a:gdLst/>
            <a:ahLst/>
            <a:cxnLst/>
            <a:rect l="l" t="t" r="r" b="b"/>
            <a:pathLst>
              <a:path w="1028700" h="437514">
                <a:moveTo>
                  <a:pt x="0" y="21844"/>
                </a:moveTo>
                <a:lnTo>
                  <a:pt x="55117" y="196850"/>
                </a:lnTo>
                <a:lnTo>
                  <a:pt x="119379" y="251460"/>
                </a:lnTo>
                <a:lnTo>
                  <a:pt x="146938" y="317119"/>
                </a:lnTo>
                <a:lnTo>
                  <a:pt x="284733" y="371728"/>
                </a:lnTo>
                <a:lnTo>
                  <a:pt x="394969" y="371728"/>
                </a:lnTo>
                <a:lnTo>
                  <a:pt x="477647" y="382650"/>
                </a:lnTo>
                <a:lnTo>
                  <a:pt x="606170" y="437388"/>
                </a:lnTo>
                <a:lnTo>
                  <a:pt x="725551" y="404622"/>
                </a:lnTo>
                <a:lnTo>
                  <a:pt x="1028700" y="0"/>
                </a:lnTo>
              </a:path>
            </a:pathLst>
          </a:custGeom>
          <a:ln w="28956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401567" y="3163823"/>
            <a:ext cx="68580" cy="73660"/>
          </a:xfrm>
          <a:custGeom>
            <a:avLst/>
            <a:gdLst/>
            <a:ahLst/>
            <a:cxnLst/>
            <a:rect l="l" t="t" r="r" b="b"/>
            <a:pathLst>
              <a:path w="68579" h="73660">
                <a:moveTo>
                  <a:pt x="0" y="73151"/>
                </a:moveTo>
                <a:lnTo>
                  <a:pt x="68579" y="73151"/>
                </a:lnTo>
                <a:lnTo>
                  <a:pt x="68579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401567" y="3163823"/>
            <a:ext cx="68580" cy="73660"/>
          </a:xfrm>
          <a:custGeom>
            <a:avLst/>
            <a:gdLst/>
            <a:ahLst/>
            <a:cxnLst/>
            <a:rect l="l" t="t" r="r" b="b"/>
            <a:pathLst>
              <a:path w="68579" h="73660">
                <a:moveTo>
                  <a:pt x="0" y="73151"/>
                </a:moveTo>
                <a:lnTo>
                  <a:pt x="68579" y="73151"/>
                </a:lnTo>
                <a:lnTo>
                  <a:pt x="68579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990088" y="3017520"/>
            <a:ext cx="68580" cy="73660"/>
          </a:xfrm>
          <a:custGeom>
            <a:avLst/>
            <a:gdLst/>
            <a:ahLst/>
            <a:cxnLst/>
            <a:rect l="l" t="t" r="r" b="b"/>
            <a:pathLst>
              <a:path w="68580" h="73660">
                <a:moveTo>
                  <a:pt x="0" y="73151"/>
                </a:moveTo>
                <a:lnTo>
                  <a:pt x="68580" y="73151"/>
                </a:lnTo>
                <a:lnTo>
                  <a:pt x="68580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990088" y="3017520"/>
            <a:ext cx="68580" cy="73660"/>
          </a:xfrm>
          <a:custGeom>
            <a:avLst/>
            <a:gdLst/>
            <a:ahLst/>
            <a:cxnLst/>
            <a:rect l="l" t="t" r="r" b="b"/>
            <a:pathLst>
              <a:path w="68580" h="73660">
                <a:moveTo>
                  <a:pt x="0" y="73151"/>
                </a:moveTo>
                <a:lnTo>
                  <a:pt x="68580" y="73151"/>
                </a:lnTo>
                <a:lnTo>
                  <a:pt x="68580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716529" y="3091433"/>
            <a:ext cx="1165225" cy="291465"/>
          </a:xfrm>
          <a:custGeom>
            <a:avLst/>
            <a:gdLst/>
            <a:ahLst/>
            <a:cxnLst/>
            <a:rect l="l" t="t" r="r" b="b"/>
            <a:pathLst>
              <a:path w="1165225" h="291464">
                <a:moveTo>
                  <a:pt x="1165224" y="291083"/>
                </a:moveTo>
                <a:lnTo>
                  <a:pt x="0" y="0"/>
                </a:lnTo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716529" y="3310890"/>
            <a:ext cx="584835" cy="203835"/>
          </a:xfrm>
          <a:custGeom>
            <a:avLst/>
            <a:gdLst/>
            <a:ahLst/>
            <a:cxnLst/>
            <a:rect l="l" t="t" r="r" b="b"/>
            <a:pathLst>
              <a:path w="584835" h="203835">
                <a:moveTo>
                  <a:pt x="584707" y="203581"/>
                </a:moveTo>
                <a:lnTo>
                  <a:pt x="0" y="0"/>
                </a:lnTo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853689" y="2873501"/>
            <a:ext cx="1028700" cy="291465"/>
          </a:xfrm>
          <a:custGeom>
            <a:avLst/>
            <a:gdLst/>
            <a:ahLst/>
            <a:cxnLst/>
            <a:rect l="l" t="t" r="r" b="b"/>
            <a:pathLst>
              <a:path w="1028700" h="291464">
                <a:moveTo>
                  <a:pt x="0" y="0"/>
                </a:moveTo>
                <a:lnTo>
                  <a:pt x="1028192" y="291084"/>
                </a:lnTo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715767" y="2435351"/>
            <a:ext cx="1165860" cy="1092835"/>
          </a:xfrm>
          <a:custGeom>
            <a:avLst/>
            <a:gdLst/>
            <a:ahLst/>
            <a:cxnLst/>
            <a:rect l="l" t="t" r="r" b="b"/>
            <a:pathLst>
              <a:path w="1165860" h="1092835">
                <a:moveTo>
                  <a:pt x="0" y="1092708"/>
                </a:moveTo>
                <a:lnTo>
                  <a:pt x="1165859" y="1092708"/>
                </a:lnTo>
                <a:lnTo>
                  <a:pt x="1165859" y="0"/>
                </a:lnTo>
                <a:lnTo>
                  <a:pt x="0" y="0"/>
                </a:lnTo>
                <a:lnTo>
                  <a:pt x="0" y="109270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976372" y="3092195"/>
            <a:ext cx="245363" cy="23012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915411" y="3061716"/>
            <a:ext cx="367284" cy="32003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002279" y="3118104"/>
            <a:ext cx="139065" cy="123825"/>
          </a:xfrm>
          <a:custGeom>
            <a:avLst/>
            <a:gdLst/>
            <a:ahLst/>
            <a:cxnLst/>
            <a:rect l="l" t="t" r="r" b="b"/>
            <a:pathLst>
              <a:path w="139064" h="123825">
                <a:moveTo>
                  <a:pt x="0" y="123444"/>
                </a:moveTo>
                <a:lnTo>
                  <a:pt x="138683" y="123444"/>
                </a:lnTo>
                <a:lnTo>
                  <a:pt x="138683" y="0"/>
                </a:lnTo>
                <a:lnTo>
                  <a:pt x="0" y="0"/>
                </a:lnTo>
                <a:lnTo>
                  <a:pt x="0" y="123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2991104" y="3124200"/>
            <a:ext cx="16446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Calibri"/>
                <a:cs typeface="Calibri"/>
              </a:rPr>
              <a:t>IED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3342132" y="2801111"/>
            <a:ext cx="486156" cy="23012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281171" y="2770632"/>
            <a:ext cx="606551" cy="32003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368040" y="2827020"/>
            <a:ext cx="379730" cy="123825"/>
          </a:xfrm>
          <a:custGeom>
            <a:avLst/>
            <a:gdLst/>
            <a:ahLst/>
            <a:cxnLst/>
            <a:rect l="l" t="t" r="r" b="b"/>
            <a:pathLst>
              <a:path w="379729" h="123825">
                <a:moveTo>
                  <a:pt x="0" y="123444"/>
                </a:moveTo>
                <a:lnTo>
                  <a:pt x="379475" y="123444"/>
                </a:lnTo>
                <a:lnTo>
                  <a:pt x="379475" y="0"/>
                </a:lnTo>
                <a:lnTo>
                  <a:pt x="0" y="0"/>
                </a:lnTo>
                <a:lnTo>
                  <a:pt x="0" y="123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3355975" y="2833116"/>
            <a:ext cx="40322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Calibri"/>
                <a:cs typeface="Calibri"/>
              </a:rPr>
              <a:t>A</a:t>
            </a:r>
            <a:r>
              <a:rPr sz="800" spc="-5" dirty="0">
                <a:latin typeface="Calibri"/>
                <a:cs typeface="Calibri"/>
              </a:rPr>
              <a:t>M</a:t>
            </a:r>
            <a:r>
              <a:rPr sz="800" spc="-10" dirty="0">
                <a:latin typeface="Calibri"/>
                <a:cs typeface="Calibri"/>
              </a:rPr>
              <a:t>B</a:t>
            </a:r>
            <a:r>
              <a:rPr sz="800" dirty="0">
                <a:latin typeface="Calibri"/>
                <a:cs typeface="Calibri"/>
              </a:rPr>
              <a:t>USH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2965704" y="2482595"/>
            <a:ext cx="588264" cy="23012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904744" y="2452116"/>
            <a:ext cx="708659" cy="32003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991611" y="2508504"/>
            <a:ext cx="481965" cy="123825"/>
          </a:xfrm>
          <a:custGeom>
            <a:avLst/>
            <a:gdLst/>
            <a:ahLst/>
            <a:cxnLst/>
            <a:rect l="l" t="t" r="r" b="b"/>
            <a:pathLst>
              <a:path w="481964" h="123825">
                <a:moveTo>
                  <a:pt x="0" y="123444"/>
                </a:moveTo>
                <a:lnTo>
                  <a:pt x="481584" y="123444"/>
                </a:lnTo>
                <a:lnTo>
                  <a:pt x="481584" y="0"/>
                </a:lnTo>
                <a:lnTo>
                  <a:pt x="0" y="0"/>
                </a:lnTo>
                <a:lnTo>
                  <a:pt x="0" y="123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2980435" y="2514600"/>
            <a:ext cx="50482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Calibri"/>
                <a:cs typeface="Calibri"/>
              </a:rPr>
              <a:t>T</a:t>
            </a:r>
            <a:r>
              <a:rPr sz="800" spc="5" dirty="0">
                <a:latin typeface="Calibri"/>
                <a:cs typeface="Calibri"/>
              </a:rPr>
              <a:t>-</a:t>
            </a:r>
            <a:r>
              <a:rPr sz="800" dirty="0">
                <a:latin typeface="Calibri"/>
                <a:cs typeface="Calibri"/>
              </a:rPr>
              <a:t>72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TA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dirty="0">
                <a:latin typeface="Calibri"/>
                <a:cs typeface="Calibri"/>
              </a:rPr>
              <a:t>KS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2021585" y="4106417"/>
            <a:ext cx="728345" cy="198755"/>
          </a:xfrm>
          <a:custGeom>
            <a:avLst/>
            <a:gdLst/>
            <a:ahLst/>
            <a:cxnLst/>
            <a:rect l="l" t="t" r="r" b="b"/>
            <a:pathLst>
              <a:path w="728344" h="198754">
                <a:moveTo>
                  <a:pt x="0" y="0"/>
                </a:moveTo>
                <a:lnTo>
                  <a:pt x="728218" y="198500"/>
                </a:lnTo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672840" y="4413503"/>
            <a:ext cx="252984" cy="24688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3937508" y="4574540"/>
            <a:ext cx="584200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2710">
              <a:lnSpc>
                <a:spcPct val="102899"/>
              </a:lnSpc>
            </a:pPr>
            <a:r>
              <a:rPr sz="750" spc="5" dirty="0">
                <a:latin typeface="Calibri"/>
                <a:cs typeface="Calibri"/>
              </a:rPr>
              <a:t>IMA</a:t>
            </a:r>
            <a:r>
              <a:rPr sz="750" dirty="0">
                <a:latin typeface="Calibri"/>
                <a:cs typeface="Calibri"/>
              </a:rPr>
              <a:t>GE</a:t>
            </a:r>
            <a:r>
              <a:rPr sz="750" spc="5" dirty="0">
                <a:latin typeface="Calibri"/>
                <a:cs typeface="Calibri"/>
              </a:rPr>
              <a:t>RY</a:t>
            </a:r>
            <a:r>
              <a:rPr sz="750" dirty="0">
                <a:latin typeface="Calibri"/>
                <a:cs typeface="Calibri"/>
              </a:rPr>
              <a:t> INTEL</a:t>
            </a:r>
            <a:r>
              <a:rPr sz="750" spc="5" dirty="0">
                <a:latin typeface="Calibri"/>
                <a:cs typeface="Calibri"/>
              </a:rPr>
              <a:t>LI</a:t>
            </a:r>
            <a:r>
              <a:rPr sz="750" spc="-5" dirty="0">
                <a:latin typeface="Calibri"/>
                <a:cs typeface="Calibri"/>
              </a:rPr>
              <a:t>G</a:t>
            </a:r>
            <a:r>
              <a:rPr sz="750" dirty="0">
                <a:latin typeface="Calibri"/>
                <a:cs typeface="Calibri"/>
              </a:rPr>
              <a:t>ENCE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1888235" y="2869692"/>
            <a:ext cx="2807208" cy="130149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686811" y="4469891"/>
            <a:ext cx="248412" cy="19811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3043173" y="3616578"/>
            <a:ext cx="47879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GEOINT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759329" y="4011098"/>
            <a:ext cx="114300" cy="3860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solidFill>
                  <a:srgbClr val="0D0D0D"/>
                </a:solidFill>
                <a:latin typeface="Calibri"/>
                <a:cs typeface="Calibri"/>
              </a:rPr>
              <a:t>12</a:t>
            </a:r>
            <a:r>
              <a:rPr sz="700" b="1" dirty="0">
                <a:solidFill>
                  <a:srgbClr val="0D0D0D"/>
                </a:solidFill>
                <a:latin typeface="Calibri"/>
                <a:cs typeface="Calibri"/>
              </a:rPr>
              <a:t>Y/</a:t>
            </a:r>
            <a:r>
              <a:rPr sz="700" b="1" spc="-10" dirty="0">
                <a:solidFill>
                  <a:srgbClr val="0D0D0D"/>
                </a:solidFill>
                <a:latin typeface="Calibri"/>
                <a:cs typeface="Calibri"/>
              </a:rPr>
              <a:t>1</a:t>
            </a:r>
            <a:r>
              <a:rPr sz="700" b="1" spc="-5" dirty="0">
                <a:solidFill>
                  <a:srgbClr val="0D0D0D"/>
                </a:solidFill>
                <a:latin typeface="Calibri"/>
                <a:cs typeface="Calibri"/>
              </a:rPr>
              <a:t>25</a:t>
            </a:r>
            <a:r>
              <a:rPr sz="700" b="1" dirty="0">
                <a:solidFill>
                  <a:srgbClr val="0D0D0D"/>
                </a:solidFill>
                <a:latin typeface="Calibri"/>
                <a:cs typeface="Calibri"/>
              </a:rPr>
              <a:t>D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0059" y="1191767"/>
            <a:ext cx="1107948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2624" y="1191767"/>
            <a:ext cx="1682495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23744" y="1191767"/>
            <a:ext cx="1857756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86455" y="2593848"/>
            <a:ext cx="2308860" cy="2308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1812" y="4809744"/>
            <a:ext cx="106680" cy="960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7908" y="5012435"/>
            <a:ext cx="106679" cy="960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7908" y="5664708"/>
            <a:ext cx="106679" cy="97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7908" y="6097523"/>
            <a:ext cx="106679" cy="960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41035" y="3457955"/>
            <a:ext cx="832485" cy="474345"/>
          </a:xfrm>
          <a:custGeom>
            <a:avLst/>
            <a:gdLst/>
            <a:ahLst/>
            <a:cxnLst/>
            <a:rect l="l" t="t" r="r" b="b"/>
            <a:pathLst>
              <a:path w="832485" h="474345">
                <a:moveTo>
                  <a:pt x="595122" y="0"/>
                </a:moveTo>
                <a:lnTo>
                  <a:pt x="0" y="0"/>
                </a:lnTo>
                <a:lnTo>
                  <a:pt x="236981" y="236982"/>
                </a:lnTo>
                <a:lnTo>
                  <a:pt x="0" y="473964"/>
                </a:lnTo>
                <a:lnTo>
                  <a:pt x="595122" y="473964"/>
                </a:lnTo>
                <a:lnTo>
                  <a:pt x="832103" y="236982"/>
                </a:lnTo>
                <a:lnTo>
                  <a:pt x="59512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41035" y="3457955"/>
            <a:ext cx="832485" cy="474345"/>
          </a:xfrm>
          <a:custGeom>
            <a:avLst/>
            <a:gdLst/>
            <a:ahLst/>
            <a:cxnLst/>
            <a:rect l="l" t="t" r="r" b="b"/>
            <a:pathLst>
              <a:path w="832485" h="474345">
                <a:moveTo>
                  <a:pt x="0" y="0"/>
                </a:moveTo>
                <a:lnTo>
                  <a:pt x="595122" y="0"/>
                </a:lnTo>
                <a:lnTo>
                  <a:pt x="832103" y="236982"/>
                </a:lnTo>
                <a:lnTo>
                  <a:pt x="595122" y="473964"/>
                </a:lnTo>
                <a:lnTo>
                  <a:pt x="0" y="473964"/>
                </a:lnTo>
                <a:lnTo>
                  <a:pt x="236981" y="23698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21679" y="3457955"/>
            <a:ext cx="832485" cy="474345"/>
          </a:xfrm>
          <a:custGeom>
            <a:avLst/>
            <a:gdLst/>
            <a:ahLst/>
            <a:cxnLst/>
            <a:rect l="l" t="t" r="r" b="b"/>
            <a:pathLst>
              <a:path w="832484" h="474345">
                <a:moveTo>
                  <a:pt x="595122" y="0"/>
                </a:moveTo>
                <a:lnTo>
                  <a:pt x="0" y="0"/>
                </a:lnTo>
                <a:lnTo>
                  <a:pt x="236982" y="236982"/>
                </a:lnTo>
                <a:lnTo>
                  <a:pt x="0" y="473964"/>
                </a:lnTo>
                <a:lnTo>
                  <a:pt x="595122" y="473964"/>
                </a:lnTo>
                <a:lnTo>
                  <a:pt x="832103" y="236982"/>
                </a:lnTo>
                <a:lnTo>
                  <a:pt x="59512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21679" y="3457955"/>
            <a:ext cx="832485" cy="474345"/>
          </a:xfrm>
          <a:custGeom>
            <a:avLst/>
            <a:gdLst/>
            <a:ahLst/>
            <a:cxnLst/>
            <a:rect l="l" t="t" r="r" b="b"/>
            <a:pathLst>
              <a:path w="832484" h="474345">
                <a:moveTo>
                  <a:pt x="0" y="0"/>
                </a:moveTo>
                <a:lnTo>
                  <a:pt x="595122" y="0"/>
                </a:lnTo>
                <a:lnTo>
                  <a:pt x="832103" y="236982"/>
                </a:lnTo>
                <a:lnTo>
                  <a:pt x="595122" y="473964"/>
                </a:lnTo>
                <a:lnTo>
                  <a:pt x="0" y="473964"/>
                </a:lnTo>
                <a:lnTo>
                  <a:pt x="236982" y="23698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87084" y="3457955"/>
            <a:ext cx="832485" cy="474345"/>
          </a:xfrm>
          <a:custGeom>
            <a:avLst/>
            <a:gdLst/>
            <a:ahLst/>
            <a:cxnLst/>
            <a:rect l="l" t="t" r="r" b="b"/>
            <a:pathLst>
              <a:path w="832484" h="474345">
                <a:moveTo>
                  <a:pt x="595121" y="0"/>
                </a:moveTo>
                <a:lnTo>
                  <a:pt x="0" y="0"/>
                </a:lnTo>
                <a:lnTo>
                  <a:pt x="236982" y="236982"/>
                </a:lnTo>
                <a:lnTo>
                  <a:pt x="0" y="473964"/>
                </a:lnTo>
                <a:lnTo>
                  <a:pt x="595121" y="473964"/>
                </a:lnTo>
                <a:lnTo>
                  <a:pt x="832104" y="236982"/>
                </a:lnTo>
                <a:lnTo>
                  <a:pt x="59512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87084" y="3457955"/>
            <a:ext cx="832485" cy="474345"/>
          </a:xfrm>
          <a:custGeom>
            <a:avLst/>
            <a:gdLst/>
            <a:ahLst/>
            <a:cxnLst/>
            <a:rect l="l" t="t" r="r" b="b"/>
            <a:pathLst>
              <a:path w="832484" h="474345">
                <a:moveTo>
                  <a:pt x="0" y="0"/>
                </a:moveTo>
                <a:lnTo>
                  <a:pt x="595121" y="0"/>
                </a:lnTo>
                <a:lnTo>
                  <a:pt x="832104" y="236982"/>
                </a:lnTo>
                <a:lnTo>
                  <a:pt x="595121" y="473964"/>
                </a:lnTo>
                <a:lnTo>
                  <a:pt x="0" y="473964"/>
                </a:lnTo>
                <a:lnTo>
                  <a:pt x="236982" y="23698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49440" y="3457955"/>
            <a:ext cx="830580" cy="474345"/>
          </a:xfrm>
          <a:custGeom>
            <a:avLst/>
            <a:gdLst/>
            <a:ahLst/>
            <a:cxnLst/>
            <a:rect l="l" t="t" r="r" b="b"/>
            <a:pathLst>
              <a:path w="830579" h="474345">
                <a:moveTo>
                  <a:pt x="593598" y="0"/>
                </a:moveTo>
                <a:lnTo>
                  <a:pt x="0" y="0"/>
                </a:lnTo>
                <a:lnTo>
                  <a:pt x="236981" y="236982"/>
                </a:lnTo>
                <a:lnTo>
                  <a:pt x="0" y="473964"/>
                </a:lnTo>
                <a:lnTo>
                  <a:pt x="593598" y="473964"/>
                </a:lnTo>
                <a:lnTo>
                  <a:pt x="830579" y="236982"/>
                </a:lnTo>
                <a:lnTo>
                  <a:pt x="59359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49440" y="3457955"/>
            <a:ext cx="830580" cy="474345"/>
          </a:xfrm>
          <a:custGeom>
            <a:avLst/>
            <a:gdLst/>
            <a:ahLst/>
            <a:cxnLst/>
            <a:rect l="l" t="t" r="r" b="b"/>
            <a:pathLst>
              <a:path w="830579" h="474345">
                <a:moveTo>
                  <a:pt x="0" y="0"/>
                </a:moveTo>
                <a:lnTo>
                  <a:pt x="593598" y="0"/>
                </a:lnTo>
                <a:lnTo>
                  <a:pt x="830579" y="236982"/>
                </a:lnTo>
                <a:lnTo>
                  <a:pt x="593598" y="473964"/>
                </a:lnTo>
                <a:lnTo>
                  <a:pt x="0" y="473964"/>
                </a:lnTo>
                <a:lnTo>
                  <a:pt x="236981" y="23698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26323" y="1025652"/>
            <a:ext cx="3479291" cy="53385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65447" y="42671"/>
            <a:ext cx="4293108" cy="10088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57250" y="1334516"/>
            <a:ext cx="4026535" cy="1508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0" spc="-10" dirty="0">
                <a:latin typeface="Calibri Light"/>
                <a:cs typeface="Calibri Light"/>
              </a:rPr>
              <a:t>A</a:t>
            </a:r>
            <a:r>
              <a:rPr sz="2400" b="0" spc="-25" dirty="0">
                <a:latin typeface="Calibri Light"/>
                <a:cs typeface="Calibri Light"/>
              </a:rPr>
              <a:t>r</a:t>
            </a:r>
            <a:r>
              <a:rPr sz="2400" b="0" spc="-75" dirty="0">
                <a:latin typeface="Calibri Light"/>
                <a:cs typeface="Calibri Light"/>
              </a:rPr>
              <a:t>m</a:t>
            </a:r>
            <a:r>
              <a:rPr sz="2400" b="0" spc="-15" dirty="0">
                <a:latin typeface="Calibri Light"/>
                <a:cs typeface="Calibri Light"/>
              </a:rPr>
              <a:t>y</a:t>
            </a:r>
            <a:r>
              <a:rPr sz="2400" b="0" spc="-50" dirty="0">
                <a:latin typeface="Calibri Light"/>
                <a:cs typeface="Calibri Light"/>
              </a:rPr>
              <a:t> </a:t>
            </a:r>
            <a:r>
              <a:rPr sz="2400" b="0" spc="-5" dirty="0">
                <a:latin typeface="Calibri Light"/>
                <a:cs typeface="Calibri Light"/>
              </a:rPr>
              <a:t>G</a:t>
            </a:r>
            <a:r>
              <a:rPr sz="2400" b="0" spc="-30" dirty="0">
                <a:latin typeface="Calibri Light"/>
                <a:cs typeface="Calibri Light"/>
              </a:rPr>
              <a:t>e</a:t>
            </a:r>
            <a:r>
              <a:rPr sz="2400" b="0" spc="-20" dirty="0">
                <a:latin typeface="Calibri Light"/>
                <a:cs typeface="Calibri Light"/>
              </a:rPr>
              <a:t>o</a:t>
            </a:r>
            <a:r>
              <a:rPr sz="2400" b="0" spc="-30" dirty="0">
                <a:latin typeface="Calibri Light"/>
                <a:cs typeface="Calibri Light"/>
              </a:rPr>
              <a:t>s</a:t>
            </a:r>
            <a:r>
              <a:rPr sz="2400" b="0" spc="-40" dirty="0">
                <a:latin typeface="Calibri Light"/>
                <a:cs typeface="Calibri Light"/>
              </a:rPr>
              <a:t>p</a:t>
            </a:r>
            <a:r>
              <a:rPr sz="2400" b="0" spc="-65" dirty="0">
                <a:latin typeface="Calibri Light"/>
                <a:cs typeface="Calibri Light"/>
              </a:rPr>
              <a:t>a</a:t>
            </a:r>
            <a:r>
              <a:rPr sz="2400" b="0" spc="-20" dirty="0">
                <a:latin typeface="Calibri Light"/>
                <a:cs typeface="Calibri Light"/>
              </a:rPr>
              <a:t>t</a:t>
            </a:r>
            <a:r>
              <a:rPr sz="2400" b="0" spc="-25" dirty="0">
                <a:latin typeface="Calibri Light"/>
                <a:cs typeface="Calibri Light"/>
              </a:rPr>
              <a:t>ia</a:t>
            </a:r>
            <a:r>
              <a:rPr sz="2400" b="0" spc="-10" dirty="0">
                <a:latin typeface="Calibri Light"/>
                <a:cs typeface="Calibri Light"/>
              </a:rPr>
              <a:t>l</a:t>
            </a:r>
            <a:r>
              <a:rPr sz="2400" b="0" spc="-40" dirty="0">
                <a:latin typeface="Calibri Light"/>
                <a:cs typeface="Calibri Light"/>
              </a:rPr>
              <a:t> </a:t>
            </a:r>
            <a:r>
              <a:rPr sz="2400" b="0" spc="-25" dirty="0">
                <a:latin typeface="Calibri Light"/>
                <a:cs typeface="Calibri Light"/>
              </a:rPr>
              <a:t>E</a:t>
            </a:r>
            <a:r>
              <a:rPr sz="2400" b="0" spc="-50" dirty="0">
                <a:latin typeface="Calibri Light"/>
                <a:cs typeface="Calibri Light"/>
              </a:rPr>
              <a:t>nt</a:t>
            </a:r>
            <a:r>
              <a:rPr sz="2400" b="0" spc="-25" dirty="0">
                <a:latin typeface="Calibri Light"/>
                <a:cs typeface="Calibri Light"/>
              </a:rPr>
              <a:t>er</a:t>
            </a:r>
            <a:r>
              <a:rPr sz="2400" b="0" spc="-40" dirty="0">
                <a:latin typeface="Calibri Light"/>
                <a:cs typeface="Calibri Light"/>
              </a:rPr>
              <a:t>p</a:t>
            </a:r>
            <a:r>
              <a:rPr sz="2400" b="0" spc="-25" dirty="0">
                <a:latin typeface="Calibri Light"/>
                <a:cs typeface="Calibri Light"/>
              </a:rPr>
              <a:t>r</a:t>
            </a:r>
            <a:r>
              <a:rPr sz="2400" b="0" spc="-10" dirty="0">
                <a:latin typeface="Calibri Light"/>
                <a:cs typeface="Calibri Light"/>
              </a:rPr>
              <a:t>i</a:t>
            </a:r>
            <a:r>
              <a:rPr sz="2400" b="0" spc="-30" dirty="0">
                <a:latin typeface="Calibri Light"/>
                <a:cs typeface="Calibri Light"/>
              </a:rPr>
              <a:t>s</a:t>
            </a:r>
            <a:r>
              <a:rPr sz="2400" b="0" spc="-25" dirty="0">
                <a:latin typeface="Calibri Light"/>
                <a:cs typeface="Calibri Light"/>
              </a:rPr>
              <a:t>e</a:t>
            </a:r>
            <a:r>
              <a:rPr sz="2400" b="0" spc="-10" dirty="0">
                <a:latin typeface="Calibri Light"/>
                <a:cs typeface="Calibri Light"/>
              </a:rPr>
              <a:t>:</a:t>
            </a:r>
            <a:endParaRPr sz="2400">
              <a:latin typeface="Calibri Light"/>
              <a:cs typeface="Calibri Light"/>
            </a:endParaRPr>
          </a:p>
          <a:p>
            <a:pPr marL="12700" marR="5080">
              <a:lnSpc>
                <a:spcPct val="99700"/>
              </a:lnSpc>
              <a:spcBef>
                <a:spcPts val="1405"/>
              </a:spcBef>
            </a:pPr>
            <a:r>
              <a:rPr sz="1600" spc="-10" dirty="0">
                <a:latin typeface="Calibri"/>
                <a:cs typeface="Calibri"/>
              </a:rPr>
              <a:t>An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25" dirty="0">
                <a:latin typeface="Calibri"/>
                <a:cs typeface="Calibri"/>
              </a:rPr>
              <a:t>n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eg</a:t>
            </a:r>
            <a:r>
              <a:rPr sz="1600" spc="-50" dirty="0">
                <a:latin typeface="Calibri"/>
                <a:cs typeface="Calibri"/>
              </a:rPr>
              <a:t>r</a:t>
            </a:r>
            <a:r>
              <a:rPr sz="1600" spc="-20" dirty="0">
                <a:latin typeface="Calibri"/>
                <a:cs typeface="Calibri"/>
              </a:rPr>
              <a:t>at</a:t>
            </a:r>
            <a:r>
              <a:rPr sz="1600" spc="-10" dirty="0">
                <a:latin typeface="Calibri"/>
                <a:cs typeface="Calibri"/>
              </a:rPr>
              <a:t>ed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s</a:t>
            </a:r>
            <a:r>
              <a:rPr sz="1600" spc="-25" dirty="0">
                <a:latin typeface="Calibri"/>
                <a:cs typeface="Calibri"/>
              </a:rPr>
              <a:t>ys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em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f 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chnol</a:t>
            </a:r>
            <a:r>
              <a:rPr sz="1600" spc="-15" dirty="0">
                <a:latin typeface="Calibri"/>
                <a:cs typeface="Calibri"/>
              </a:rPr>
              <a:t>og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es,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s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an</a:t>
            </a:r>
            <a:r>
              <a:rPr sz="1600" spc="-15" dirty="0">
                <a:latin typeface="Calibri"/>
                <a:cs typeface="Calibri"/>
              </a:rPr>
              <a:t>d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5" dirty="0">
                <a:latin typeface="Calibri"/>
                <a:cs typeface="Calibri"/>
              </a:rPr>
              <a:t>ds, d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a,</a:t>
            </a:r>
            <a:r>
              <a:rPr sz="1600" spc="-15" dirty="0">
                <a:latin typeface="Calibri"/>
                <a:cs typeface="Calibri"/>
              </a:rPr>
              <a:t> o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30" dirty="0">
                <a:latin typeface="Calibri"/>
                <a:cs typeface="Calibri"/>
              </a:rPr>
              <a:t>g</a:t>
            </a:r>
            <a:r>
              <a:rPr sz="1600" spc="-10" dirty="0">
                <a:latin typeface="Calibri"/>
                <a:cs typeface="Calibri"/>
              </a:rPr>
              <a:t>ani</a:t>
            </a:r>
            <a:r>
              <a:rPr sz="1600" spc="-30" dirty="0">
                <a:latin typeface="Calibri"/>
                <a:cs typeface="Calibri"/>
              </a:rPr>
              <a:t>z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ti</a:t>
            </a:r>
            <a:r>
              <a:rPr sz="1600" spc="-15" dirty="0">
                <a:latin typeface="Calibri"/>
                <a:cs typeface="Calibri"/>
              </a:rPr>
              <a:t>on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and</a:t>
            </a:r>
            <a:r>
              <a:rPr sz="1600" spc="-15" dirty="0">
                <a:latin typeface="Calibri"/>
                <a:cs typeface="Calibri"/>
              </a:rPr>
              <a:t> p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5" dirty="0">
                <a:latin typeface="Calibri"/>
                <a:cs typeface="Calibri"/>
              </a:rPr>
              <a:t>ocesse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h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 del</a:t>
            </a:r>
            <a:r>
              <a:rPr sz="1600" spc="0" dirty="0">
                <a:latin typeface="Calibri"/>
                <a:cs typeface="Calibri"/>
              </a:rPr>
              <a:t>i</a:t>
            </a:r>
            <a:r>
              <a:rPr sz="1600" spc="-25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4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S</a:t>
            </a:r>
            <a:r>
              <a:rPr sz="1600" spc="-35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anda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and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Sha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eable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Ge</a:t>
            </a:r>
            <a:r>
              <a:rPr sz="1600" spc="-20" dirty="0">
                <a:latin typeface="Calibri"/>
                <a:cs typeface="Calibri"/>
              </a:rPr>
              <a:t>o</a:t>
            </a:r>
            <a:r>
              <a:rPr sz="1600" spc="-15" dirty="0">
                <a:latin typeface="Calibri"/>
                <a:cs typeface="Calibri"/>
              </a:rPr>
              <a:t>sp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al </a:t>
            </a:r>
            <a:r>
              <a:rPr sz="1600" spc="-30" dirty="0">
                <a:latin typeface="Calibri"/>
                <a:cs typeface="Calibri"/>
              </a:rPr>
              <a:t>F</a:t>
            </a:r>
            <a:r>
              <a:rPr sz="1600" spc="-15" dirty="0">
                <a:latin typeface="Calibri"/>
                <a:cs typeface="Calibri"/>
              </a:rPr>
              <a:t>ound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on (SSGF</a:t>
            </a:r>
            <a:r>
              <a:rPr sz="1600" spc="-5" dirty="0">
                <a:latin typeface="Calibri"/>
                <a:cs typeface="Calibri"/>
              </a:rPr>
              <a:t>)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5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 e</a:t>
            </a:r>
            <a:r>
              <a:rPr sz="1600" spc="-20" dirty="0">
                <a:latin typeface="Calibri"/>
                <a:cs typeface="Calibri"/>
              </a:rPr>
              <a:t>c</a:t>
            </a:r>
            <a:r>
              <a:rPr sz="1600" spc="-15" dirty="0">
                <a:latin typeface="Calibri"/>
                <a:cs typeface="Calibri"/>
              </a:rPr>
              <a:t>helo</a:t>
            </a:r>
            <a:r>
              <a:rPr sz="1600" spc="-5" dirty="0">
                <a:latin typeface="Calibri"/>
                <a:cs typeface="Calibri"/>
              </a:rPr>
              <a:t>n</a:t>
            </a:r>
            <a:r>
              <a:rPr sz="160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2185" y="4561230"/>
            <a:ext cx="3752850" cy="1911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e 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GE:</a:t>
            </a:r>
            <a:endParaRPr sz="1400">
              <a:latin typeface="Calibri"/>
              <a:cs typeface="Calibri"/>
            </a:endParaRPr>
          </a:p>
          <a:p>
            <a:pPr marL="280670" algn="just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Elim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2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-10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 p</a:t>
            </a:r>
            <a:r>
              <a:rPr sz="1400" dirty="0">
                <a:latin typeface="Calibri"/>
                <a:cs typeface="Calibri"/>
              </a:rPr>
              <a:t>ipe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s</a:t>
            </a:r>
            <a:r>
              <a:rPr sz="1400" spc="-15" dirty="0">
                <a:latin typeface="Calibri"/>
                <a:cs typeface="Calibri"/>
              </a:rPr>
              <a:t>y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  <a:p>
            <a:pPr marL="280670" marR="5080" indent="1270" algn="just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Cons</a:t>
            </a:r>
            <a:r>
              <a:rPr sz="1400" dirty="0">
                <a:latin typeface="Calibri"/>
                <a:cs typeface="Calibri"/>
              </a:rPr>
              <a:t>olid</a:t>
            </a:r>
            <a:r>
              <a:rPr sz="1400" spc="-2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g</a:t>
            </a:r>
            <a:r>
              <a:rPr sz="1400" dirty="0">
                <a:latin typeface="Calibri"/>
                <a:cs typeface="Calibri"/>
              </a:rPr>
              <a:t>eosp</a:t>
            </a:r>
            <a:r>
              <a:rPr sz="1400" spc="-20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tial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spc="-15" dirty="0">
                <a:latin typeface="Calibri"/>
                <a:cs typeface="Calibri"/>
              </a:rPr>
              <a:t>at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f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ts</a:t>
            </a:r>
            <a:r>
              <a:rPr sz="1400" spc="-1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nd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spc="-5" dirty="0">
                <a:latin typeface="Calibri"/>
                <a:cs typeface="Calibri"/>
              </a:rPr>
              <a:t>s, sc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a/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spc="-5" dirty="0">
                <a:latin typeface="Calibri"/>
                <a:cs typeface="Calibri"/>
              </a:rPr>
              <a:t>odels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vi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w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d 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spc="-15" dirty="0">
                <a:latin typeface="Calibri"/>
                <a:cs typeface="Calibri"/>
              </a:rPr>
              <a:t>at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g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2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t 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ocess</a:t>
            </a:r>
            <a:endParaRPr sz="1400">
              <a:latin typeface="Calibri"/>
              <a:cs typeface="Calibri"/>
            </a:endParaRPr>
          </a:p>
          <a:p>
            <a:pPr marL="280670" algn="just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su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-1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ti</a:t>
            </a:r>
            <a:r>
              <a:rPr sz="1400" spc="-10" dirty="0">
                <a:latin typeface="Calibri"/>
                <a:cs typeface="Calibri"/>
              </a:rPr>
              <a:t>nu</a:t>
            </a:r>
            <a:r>
              <a:rPr sz="1400" dirty="0">
                <a:latin typeface="Calibri"/>
                <a:cs typeface="Calibri"/>
              </a:rPr>
              <a:t>ity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f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ope</a:t>
            </a:r>
            <a:r>
              <a:rPr sz="1400" spc="-30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tions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du</a:t>
            </a:r>
            <a:r>
              <a:rPr sz="1400" dirty="0">
                <a:latin typeface="Calibri"/>
                <a:cs typeface="Calibri"/>
              </a:rPr>
              <a:t>ring</a:t>
            </a:r>
            <a:endParaRPr sz="1400">
              <a:latin typeface="Calibri"/>
              <a:cs typeface="Calibri"/>
            </a:endParaRPr>
          </a:p>
          <a:p>
            <a:pPr marL="280670" indent="1270" algn="just">
              <a:lnSpc>
                <a:spcPct val="100000"/>
              </a:lnSpc>
            </a:pPr>
            <a:r>
              <a:rPr sz="1400" spc="-20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eli</a:t>
            </a:r>
            <a:r>
              <a:rPr sz="1400" spc="-20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f in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/</a:t>
            </a:r>
            <a:r>
              <a:rPr sz="1400" spc="-85" dirty="0">
                <a:latin typeface="Calibri"/>
                <a:cs typeface="Calibri"/>
              </a:rPr>
              <a:t>T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ns</a:t>
            </a:r>
            <a:r>
              <a:rPr sz="1400" spc="-35" dirty="0">
                <a:latin typeface="Calibri"/>
                <a:cs typeface="Calibri"/>
              </a:rPr>
              <a:t>f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s 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f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Au</a:t>
            </a:r>
            <a:r>
              <a:rPr sz="1400" spc="-10" dirty="0">
                <a:latin typeface="Calibri"/>
                <a:cs typeface="Calibri"/>
              </a:rPr>
              <a:t>th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rity </a:t>
            </a:r>
            <a:r>
              <a:rPr sz="1400" spc="-10" dirty="0">
                <a:latin typeface="Calibri"/>
                <a:cs typeface="Calibri"/>
              </a:rPr>
              <a:t>(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spc="-80" dirty="0">
                <a:latin typeface="Calibri"/>
                <a:cs typeface="Calibri"/>
              </a:rPr>
              <a:t>P</a:t>
            </a:r>
            <a:r>
              <a:rPr sz="1400" spc="-5" dirty="0">
                <a:latin typeface="Calibri"/>
                <a:cs typeface="Calibri"/>
              </a:rPr>
              <a:t>/</a:t>
            </a:r>
            <a:r>
              <a:rPr sz="1400" spc="-40" dirty="0">
                <a:latin typeface="Calibri"/>
                <a:cs typeface="Calibri"/>
              </a:rPr>
              <a:t>T</a:t>
            </a:r>
            <a:r>
              <a:rPr sz="1400" spc="-20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A)</a:t>
            </a:r>
            <a:endParaRPr sz="1400">
              <a:latin typeface="Calibri"/>
              <a:cs typeface="Calibri"/>
            </a:endParaRPr>
          </a:p>
          <a:p>
            <a:pPr marL="280670" algn="just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su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5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</a:t>
            </a:r>
            <a:r>
              <a:rPr sz="1400" spc="-3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as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5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qu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d</a:t>
            </a:r>
            <a:endParaRPr sz="1400">
              <a:latin typeface="Calibri"/>
              <a:cs typeface="Calibri"/>
            </a:endParaRPr>
          </a:p>
          <a:p>
            <a:pPr marL="280670" algn="just">
              <a:lnSpc>
                <a:spcPct val="100000"/>
              </a:lnSpc>
            </a:pPr>
            <a:r>
              <a:rPr sz="1400" spc="-15" dirty="0">
                <a:latin typeface="Calibri"/>
                <a:cs typeface="Calibri"/>
              </a:rPr>
              <a:t>g</a:t>
            </a:r>
            <a:r>
              <a:rPr sz="1400" dirty="0">
                <a:latin typeface="Calibri"/>
                <a:cs typeface="Calibri"/>
              </a:rPr>
              <a:t>eosp</a:t>
            </a:r>
            <a:r>
              <a:rPr sz="1400" spc="-20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tial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od</a:t>
            </a:r>
            <a:r>
              <a:rPr sz="1400" spc="-10" dirty="0">
                <a:latin typeface="Calibri"/>
                <a:cs typeface="Calibri"/>
              </a:rPr>
              <a:t>uc</a:t>
            </a:r>
            <a:r>
              <a:rPr sz="1400" dirty="0">
                <a:latin typeface="Calibri"/>
                <a:cs typeface="Calibri"/>
              </a:rPr>
              <a:t>ts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d t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ai</a:t>
            </a:r>
            <a:r>
              <a:rPr sz="1400" spc="-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35958" y="261365"/>
            <a:ext cx="372173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20" dirty="0">
                <a:latin typeface="Calibri"/>
                <a:cs typeface="Calibri"/>
              </a:rPr>
              <a:t>ENABLING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30" dirty="0">
                <a:latin typeface="Calibri"/>
                <a:cs typeface="Calibri"/>
              </a:rPr>
              <a:t>TH</a:t>
            </a:r>
            <a:r>
              <a:rPr sz="3600" b="1" spc="-20" dirty="0">
                <a:latin typeface="Calibri"/>
                <a:cs typeface="Calibri"/>
              </a:rPr>
              <a:t>E</a:t>
            </a:r>
            <a:r>
              <a:rPr sz="3600" b="1" dirty="0">
                <a:latin typeface="Calibri"/>
                <a:cs typeface="Calibri"/>
              </a:rPr>
              <a:t> </a:t>
            </a:r>
            <a:r>
              <a:rPr sz="3600" b="1" spc="-70" dirty="0">
                <a:latin typeface="Calibri"/>
                <a:cs typeface="Calibri"/>
              </a:rPr>
              <a:t>A</a:t>
            </a:r>
            <a:r>
              <a:rPr sz="3600" b="1" spc="-5" dirty="0">
                <a:latin typeface="Calibri"/>
                <a:cs typeface="Calibri"/>
              </a:rPr>
              <a:t>GE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5388" y="0"/>
            <a:ext cx="5256275" cy="1078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82340" y="556259"/>
            <a:ext cx="691896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66388" y="556259"/>
            <a:ext cx="1662684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76088" y="556259"/>
            <a:ext cx="3425952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13530" y="203860"/>
            <a:ext cx="4936490" cy="712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" algn="ctr">
              <a:lnSpc>
                <a:spcPts val="4480"/>
              </a:lnSpc>
            </a:pPr>
            <a:r>
              <a:rPr sz="4000" b="1" spc="-30" dirty="0">
                <a:latin typeface="Calibri"/>
                <a:cs typeface="Calibri"/>
              </a:rPr>
              <a:t>COR</a:t>
            </a:r>
            <a:r>
              <a:rPr sz="4000" b="1" spc="-40" dirty="0">
                <a:latin typeface="Calibri"/>
                <a:cs typeface="Calibri"/>
              </a:rPr>
              <a:t>P</a:t>
            </a:r>
            <a:r>
              <a:rPr sz="4000" b="1" spc="-20" dirty="0">
                <a:latin typeface="Calibri"/>
                <a:cs typeface="Calibri"/>
              </a:rPr>
              <a:t>S</a:t>
            </a:r>
            <a:r>
              <a:rPr sz="4000" b="1" dirty="0">
                <a:latin typeface="Calibri"/>
                <a:cs typeface="Calibri"/>
              </a:rPr>
              <a:t> </a:t>
            </a:r>
            <a:r>
              <a:rPr sz="4000" b="1" spc="-45" dirty="0">
                <a:latin typeface="Calibri"/>
                <a:cs typeface="Calibri"/>
              </a:rPr>
              <a:t>O</a:t>
            </a:r>
            <a:r>
              <a:rPr sz="4000" b="1" spc="-20" dirty="0">
                <a:latin typeface="Calibri"/>
                <a:cs typeface="Calibri"/>
              </a:rPr>
              <a:t>F</a:t>
            </a:r>
            <a:r>
              <a:rPr sz="4000" b="1" spc="-5" dirty="0">
                <a:latin typeface="Calibri"/>
                <a:cs typeface="Calibri"/>
              </a:rPr>
              <a:t> </a:t>
            </a:r>
            <a:r>
              <a:rPr sz="4000" b="1" spc="-25" dirty="0">
                <a:latin typeface="Calibri"/>
                <a:cs typeface="Calibri"/>
              </a:rPr>
              <a:t>ENGI</a:t>
            </a:r>
            <a:r>
              <a:rPr sz="4000" b="1" spc="-50" dirty="0">
                <a:latin typeface="Calibri"/>
                <a:cs typeface="Calibri"/>
              </a:rPr>
              <a:t>N</a:t>
            </a:r>
            <a:r>
              <a:rPr sz="4000" b="1" spc="-20" dirty="0">
                <a:latin typeface="Calibri"/>
                <a:cs typeface="Calibri"/>
              </a:rPr>
              <a:t>E</a:t>
            </a:r>
            <a:r>
              <a:rPr sz="4000" b="1" spc="-40" dirty="0">
                <a:latin typeface="Calibri"/>
                <a:cs typeface="Calibri"/>
              </a:rPr>
              <a:t>E</a:t>
            </a:r>
            <a:r>
              <a:rPr sz="4000" b="1" spc="-70" dirty="0">
                <a:latin typeface="Calibri"/>
                <a:cs typeface="Calibri"/>
              </a:rPr>
              <a:t>R</a:t>
            </a:r>
            <a:r>
              <a:rPr sz="4000" b="1" spc="-20" dirty="0">
                <a:latin typeface="Calibri"/>
                <a:cs typeface="Calibri"/>
              </a:rPr>
              <a:t>S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ts val="1839"/>
              </a:lnSpc>
            </a:pPr>
            <a:r>
              <a:rPr sz="1800" b="1" i="1" spc="-5" dirty="0">
                <a:latin typeface="Calibri"/>
                <a:cs typeface="Calibri"/>
              </a:rPr>
              <a:t>ha</a:t>
            </a:r>
            <a:r>
              <a:rPr sz="1800" b="1" i="1" dirty="0">
                <a:latin typeface="Calibri"/>
                <a:cs typeface="Calibri"/>
              </a:rPr>
              <a:t>s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Calibri"/>
                <a:cs typeface="Calibri"/>
              </a:rPr>
              <a:t>Multiple</a:t>
            </a:r>
            <a:r>
              <a:rPr sz="1800" b="1" i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spc="-6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800" b="1" i="1" spc="-5" dirty="0">
                <a:solidFill>
                  <a:srgbClr val="C00000"/>
                </a:solidFill>
                <a:latin typeface="Calibri"/>
                <a:cs typeface="Calibri"/>
              </a:rPr>
              <a:t>ole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1800" b="1" i="1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800" b="1" i="1" spc="-3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800" b="1" i="1" spc="-20" dirty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1800" b="1" i="1" spc="-15" dirty="0">
                <a:solidFill>
                  <a:srgbClr val="C00000"/>
                </a:solidFill>
                <a:latin typeface="Calibri"/>
                <a:cs typeface="Calibri"/>
              </a:rPr>
              <a:t>olvin</a:t>
            </a:r>
            <a:r>
              <a:rPr sz="1800" b="1" i="1" spc="-10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1800" b="1" i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1800" b="1" i="1" spc="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800" b="1" i="1" spc="-5" dirty="0">
                <a:solidFill>
                  <a:srgbClr val="C00000"/>
                </a:solidFill>
                <a:latin typeface="Calibri"/>
                <a:cs typeface="Calibri"/>
              </a:rPr>
              <a:t>osp</a:t>
            </a:r>
            <a:r>
              <a:rPr sz="1800" b="1" i="1" spc="-10" dirty="0">
                <a:solidFill>
                  <a:srgbClr val="C00000"/>
                </a:solidFill>
                <a:latin typeface="Calibri"/>
                <a:cs typeface="Calibri"/>
              </a:rPr>
              <a:t>atial</a:t>
            </a:r>
            <a:r>
              <a:rPr sz="1800" b="1" i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spc="-2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800" b="1" i="1" spc="-5" dirty="0">
                <a:solidFill>
                  <a:srgbClr val="C00000"/>
                </a:solidFill>
                <a:latin typeface="Calibri"/>
                <a:cs typeface="Calibri"/>
              </a:rPr>
              <a:t>ngine</a:t>
            </a:r>
            <a:r>
              <a:rPr sz="1800" b="1" i="1" spc="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800" b="1" i="1" spc="-10" dirty="0">
                <a:solidFill>
                  <a:srgbClr val="C00000"/>
                </a:solidFill>
                <a:latin typeface="Calibri"/>
                <a:cs typeface="Calibri"/>
              </a:rPr>
              <a:t>ring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71538" y="5501640"/>
            <a:ext cx="846455" cy="407034"/>
          </a:xfrm>
          <a:custGeom>
            <a:avLst/>
            <a:gdLst/>
            <a:ahLst/>
            <a:cxnLst/>
            <a:rect l="l" t="t" r="r" b="b"/>
            <a:pathLst>
              <a:path w="846454" h="407035">
                <a:moveTo>
                  <a:pt x="745743" y="299859"/>
                </a:moveTo>
                <a:lnTo>
                  <a:pt x="736345" y="305371"/>
                </a:lnTo>
                <a:lnTo>
                  <a:pt x="734694" y="311442"/>
                </a:lnTo>
                <a:lnTo>
                  <a:pt x="737488" y="316166"/>
                </a:lnTo>
                <a:lnTo>
                  <a:pt x="790575" y="407035"/>
                </a:lnTo>
                <a:lnTo>
                  <a:pt x="802032" y="387375"/>
                </a:lnTo>
                <a:lnTo>
                  <a:pt x="780668" y="387375"/>
                </a:lnTo>
                <a:lnTo>
                  <a:pt x="780541" y="350598"/>
                </a:lnTo>
                <a:lnTo>
                  <a:pt x="754633" y="306184"/>
                </a:lnTo>
                <a:lnTo>
                  <a:pt x="751839" y="301459"/>
                </a:lnTo>
                <a:lnTo>
                  <a:pt x="745743" y="299859"/>
                </a:lnTo>
                <a:close/>
              </a:path>
              <a:path w="846454" h="407035">
                <a:moveTo>
                  <a:pt x="780668" y="350815"/>
                </a:moveTo>
                <a:lnTo>
                  <a:pt x="780668" y="387375"/>
                </a:lnTo>
                <a:lnTo>
                  <a:pt x="800480" y="387375"/>
                </a:lnTo>
                <a:lnTo>
                  <a:pt x="800480" y="382384"/>
                </a:lnTo>
                <a:lnTo>
                  <a:pt x="781938" y="382384"/>
                </a:lnTo>
                <a:lnTo>
                  <a:pt x="790511" y="367688"/>
                </a:lnTo>
                <a:lnTo>
                  <a:pt x="780668" y="350815"/>
                </a:lnTo>
                <a:close/>
              </a:path>
              <a:path w="846454" h="407035">
                <a:moveTo>
                  <a:pt x="835278" y="299859"/>
                </a:moveTo>
                <a:lnTo>
                  <a:pt x="829182" y="301459"/>
                </a:lnTo>
                <a:lnTo>
                  <a:pt x="826388" y="306184"/>
                </a:lnTo>
                <a:lnTo>
                  <a:pt x="800480" y="350598"/>
                </a:lnTo>
                <a:lnTo>
                  <a:pt x="800480" y="387375"/>
                </a:lnTo>
                <a:lnTo>
                  <a:pt x="802032" y="387375"/>
                </a:lnTo>
                <a:lnTo>
                  <a:pt x="843533" y="316166"/>
                </a:lnTo>
                <a:lnTo>
                  <a:pt x="846327" y="311442"/>
                </a:lnTo>
                <a:lnTo>
                  <a:pt x="844676" y="305371"/>
                </a:lnTo>
                <a:lnTo>
                  <a:pt x="835278" y="299859"/>
                </a:lnTo>
                <a:close/>
              </a:path>
              <a:path w="846454" h="407035">
                <a:moveTo>
                  <a:pt x="790511" y="367688"/>
                </a:moveTo>
                <a:lnTo>
                  <a:pt x="781938" y="382384"/>
                </a:lnTo>
                <a:lnTo>
                  <a:pt x="799083" y="382384"/>
                </a:lnTo>
                <a:lnTo>
                  <a:pt x="790511" y="367688"/>
                </a:lnTo>
                <a:close/>
              </a:path>
              <a:path w="846454" h="407035">
                <a:moveTo>
                  <a:pt x="800480" y="350598"/>
                </a:moveTo>
                <a:lnTo>
                  <a:pt x="790511" y="367688"/>
                </a:lnTo>
                <a:lnTo>
                  <a:pt x="799083" y="382384"/>
                </a:lnTo>
                <a:lnTo>
                  <a:pt x="800480" y="382384"/>
                </a:lnTo>
                <a:lnTo>
                  <a:pt x="800480" y="350598"/>
                </a:lnTo>
                <a:close/>
              </a:path>
              <a:path w="846454" h="407035">
                <a:moveTo>
                  <a:pt x="780668" y="9906"/>
                </a:moveTo>
                <a:lnTo>
                  <a:pt x="780668" y="350815"/>
                </a:lnTo>
                <a:lnTo>
                  <a:pt x="790511" y="367688"/>
                </a:lnTo>
                <a:lnTo>
                  <a:pt x="800353" y="350815"/>
                </a:lnTo>
                <a:lnTo>
                  <a:pt x="800480" y="19812"/>
                </a:lnTo>
                <a:lnTo>
                  <a:pt x="790575" y="19812"/>
                </a:lnTo>
                <a:lnTo>
                  <a:pt x="780668" y="9906"/>
                </a:lnTo>
                <a:close/>
              </a:path>
              <a:path w="846454" h="407035">
                <a:moveTo>
                  <a:pt x="800480" y="0"/>
                </a:moveTo>
                <a:lnTo>
                  <a:pt x="0" y="0"/>
                </a:lnTo>
                <a:lnTo>
                  <a:pt x="0" y="19812"/>
                </a:lnTo>
                <a:lnTo>
                  <a:pt x="780668" y="19812"/>
                </a:lnTo>
                <a:lnTo>
                  <a:pt x="780668" y="9906"/>
                </a:lnTo>
                <a:lnTo>
                  <a:pt x="800480" y="9906"/>
                </a:lnTo>
                <a:lnTo>
                  <a:pt x="800480" y="0"/>
                </a:lnTo>
                <a:close/>
              </a:path>
              <a:path w="846454" h="407035">
                <a:moveTo>
                  <a:pt x="800480" y="9906"/>
                </a:moveTo>
                <a:lnTo>
                  <a:pt x="780668" y="9906"/>
                </a:lnTo>
                <a:lnTo>
                  <a:pt x="790575" y="19812"/>
                </a:lnTo>
                <a:lnTo>
                  <a:pt x="800480" y="19812"/>
                </a:lnTo>
                <a:lnTo>
                  <a:pt x="80048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76800" y="4250435"/>
            <a:ext cx="2465831" cy="2253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08803" y="4282440"/>
            <a:ext cx="2346960" cy="2133600"/>
          </a:xfrm>
          <a:custGeom>
            <a:avLst/>
            <a:gdLst/>
            <a:ahLst/>
            <a:cxnLst/>
            <a:rect l="l" t="t" r="r" b="b"/>
            <a:pathLst>
              <a:path w="2346959" h="2133600">
                <a:moveTo>
                  <a:pt x="2346960" y="0"/>
                </a:moveTo>
                <a:lnTo>
                  <a:pt x="0" y="0"/>
                </a:lnTo>
                <a:lnTo>
                  <a:pt x="0" y="1066800"/>
                </a:lnTo>
                <a:lnTo>
                  <a:pt x="1173480" y="2133600"/>
                </a:lnTo>
                <a:lnTo>
                  <a:pt x="2346960" y="1066800"/>
                </a:lnTo>
                <a:lnTo>
                  <a:pt x="23469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08803" y="4282440"/>
            <a:ext cx="2346960" cy="2133600"/>
          </a:xfrm>
          <a:custGeom>
            <a:avLst/>
            <a:gdLst/>
            <a:ahLst/>
            <a:cxnLst/>
            <a:rect l="l" t="t" r="r" b="b"/>
            <a:pathLst>
              <a:path w="2346959" h="2133600">
                <a:moveTo>
                  <a:pt x="2346960" y="0"/>
                </a:moveTo>
                <a:lnTo>
                  <a:pt x="2346960" y="1066800"/>
                </a:lnTo>
                <a:lnTo>
                  <a:pt x="1173480" y="2133600"/>
                </a:lnTo>
                <a:lnTo>
                  <a:pt x="0" y="1066800"/>
                </a:lnTo>
                <a:lnTo>
                  <a:pt x="0" y="0"/>
                </a:lnTo>
                <a:lnTo>
                  <a:pt x="2346960" y="0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97523" y="3787140"/>
            <a:ext cx="21336" cy="152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28844" y="3209544"/>
            <a:ext cx="1758696" cy="1170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88379" y="2231135"/>
            <a:ext cx="2307335" cy="22905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20384" y="2263139"/>
            <a:ext cx="2188845" cy="2170430"/>
          </a:xfrm>
          <a:custGeom>
            <a:avLst/>
            <a:gdLst/>
            <a:ahLst/>
            <a:cxnLst/>
            <a:rect l="l" t="t" r="r" b="b"/>
            <a:pathLst>
              <a:path w="2188845" h="2170429">
                <a:moveTo>
                  <a:pt x="2188464" y="0"/>
                </a:moveTo>
                <a:lnTo>
                  <a:pt x="0" y="0"/>
                </a:lnTo>
                <a:lnTo>
                  <a:pt x="0" y="1085088"/>
                </a:lnTo>
                <a:lnTo>
                  <a:pt x="1094232" y="2170176"/>
                </a:lnTo>
                <a:lnTo>
                  <a:pt x="2188464" y="1085088"/>
                </a:lnTo>
                <a:lnTo>
                  <a:pt x="218846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20384" y="2263139"/>
            <a:ext cx="2188845" cy="2170430"/>
          </a:xfrm>
          <a:custGeom>
            <a:avLst/>
            <a:gdLst/>
            <a:ahLst/>
            <a:cxnLst/>
            <a:rect l="l" t="t" r="r" b="b"/>
            <a:pathLst>
              <a:path w="2188845" h="2170429">
                <a:moveTo>
                  <a:pt x="2188464" y="0"/>
                </a:moveTo>
                <a:lnTo>
                  <a:pt x="2188464" y="1085088"/>
                </a:lnTo>
                <a:lnTo>
                  <a:pt x="1094232" y="2170176"/>
                </a:lnTo>
                <a:lnTo>
                  <a:pt x="0" y="1085088"/>
                </a:lnTo>
                <a:lnTo>
                  <a:pt x="0" y="0"/>
                </a:lnTo>
                <a:lnTo>
                  <a:pt x="2188464" y="0"/>
                </a:lnTo>
                <a:close/>
              </a:path>
            </a:pathLst>
          </a:custGeom>
          <a:ln w="12192">
            <a:solidFill>
              <a:srgbClr val="82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74664" y="1704594"/>
            <a:ext cx="1213485" cy="527050"/>
          </a:xfrm>
          <a:custGeom>
            <a:avLst/>
            <a:gdLst/>
            <a:ahLst/>
            <a:cxnLst/>
            <a:rect l="l" t="t" r="r" b="b"/>
            <a:pathLst>
              <a:path w="1213484" h="527050">
                <a:moveTo>
                  <a:pt x="1113028" y="419607"/>
                </a:moveTo>
                <a:lnTo>
                  <a:pt x="1108329" y="422275"/>
                </a:lnTo>
                <a:lnTo>
                  <a:pt x="1103503" y="425068"/>
                </a:lnTo>
                <a:lnTo>
                  <a:pt x="1101979" y="431164"/>
                </a:lnTo>
                <a:lnTo>
                  <a:pt x="1104772" y="435863"/>
                </a:lnTo>
                <a:lnTo>
                  <a:pt x="1157732" y="526795"/>
                </a:lnTo>
                <a:lnTo>
                  <a:pt x="1169196" y="507110"/>
                </a:lnTo>
                <a:lnTo>
                  <a:pt x="1147826" y="507110"/>
                </a:lnTo>
                <a:lnTo>
                  <a:pt x="1147826" y="470589"/>
                </a:lnTo>
                <a:lnTo>
                  <a:pt x="1121790" y="425957"/>
                </a:lnTo>
                <a:lnTo>
                  <a:pt x="1119124" y="421131"/>
                </a:lnTo>
                <a:lnTo>
                  <a:pt x="1113028" y="419607"/>
                </a:lnTo>
                <a:close/>
              </a:path>
              <a:path w="1213484" h="527050">
                <a:moveTo>
                  <a:pt x="1147826" y="470589"/>
                </a:moveTo>
                <a:lnTo>
                  <a:pt x="1147826" y="507110"/>
                </a:lnTo>
                <a:lnTo>
                  <a:pt x="1167638" y="507110"/>
                </a:lnTo>
                <a:lnTo>
                  <a:pt x="1167638" y="502157"/>
                </a:lnTo>
                <a:lnTo>
                  <a:pt x="1149222" y="502157"/>
                </a:lnTo>
                <a:lnTo>
                  <a:pt x="1157732" y="487571"/>
                </a:lnTo>
                <a:lnTo>
                  <a:pt x="1147826" y="470589"/>
                </a:lnTo>
                <a:close/>
              </a:path>
              <a:path w="1213484" h="527050">
                <a:moveTo>
                  <a:pt x="1202436" y="419607"/>
                </a:moveTo>
                <a:lnTo>
                  <a:pt x="1196339" y="421131"/>
                </a:lnTo>
                <a:lnTo>
                  <a:pt x="1193672" y="425957"/>
                </a:lnTo>
                <a:lnTo>
                  <a:pt x="1167638" y="470589"/>
                </a:lnTo>
                <a:lnTo>
                  <a:pt x="1167638" y="507110"/>
                </a:lnTo>
                <a:lnTo>
                  <a:pt x="1169196" y="507110"/>
                </a:lnTo>
                <a:lnTo>
                  <a:pt x="1210690" y="435863"/>
                </a:lnTo>
                <a:lnTo>
                  <a:pt x="1213485" y="431164"/>
                </a:lnTo>
                <a:lnTo>
                  <a:pt x="1211834" y="425068"/>
                </a:lnTo>
                <a:lnTo>
                  <a:pt x="1207135" y="422275"/>
                </a:lnTo>
                <a:lnTo>
                  <a:pt x="1202436" y="419607"/>
                </a:lnTo>
                <a:close/>
              </a:path>
              <a:path w="1213484" h="527050">
                <a:moveTo>
                  <a:pt x="1157732" y="487571"/>
                </a:moveTo>
                <a:lnTo>
                  <a:pt x="1149222" y="502157"/>
                </a:lnTo>
                <a:lnTo>
                  <a:pt x="1166240" y="502157"/>
                </a:lnTo>
                <a:lnTo>
                  <a:pt x="1157732" y="487571"/>
                </a:lnTo>
                <a:close/>
              </a:path>
              <a:path w="1213484" h="527050">
                <a:moveTo>
                  <a:pt x="1167638" y="470589"/>
                </a:moveTo>
                <a:lnTo>
                  <a:pt x="1157732" y="487571"/>
                </a:lnTo>
                <a:lnTo>
                  <a:pt x="1166240" y="502157"/>
                </a:lnTo>
                <a:lnTo>
                  <a:pt x="1167638" y="502157"/>
                </a:lnTo>
                <a:lnTo>
                  <a:pt x="1167638" y="470589"/>
                </a:lnTo>
                <a:close/>
              </a:path>
              <a:path w="1213484" h="527050">
                <a:moveTo>
                  <a:pt x="1147826" y="263397"/>
                </a:moveTo>
                <a:lnTo>
                  <a:pt x="1147826" y="470589"/>
                </a:lnTo>
                <a:lnTo>
                  <a:pt x="1157732" y="487571"/>
                </a:lnTo>
                <a:lnTo>
                  <a:pt x="1167637" y="470589"/>
                </a:lnTo>
                <a:lnTo>
                  <a:pt x="1167638" y="273303"/>
                </a:lnTo>
                <a:lnTo>
                  <a:pt x="1157732" y="273303"/>
                </a:lnTo>
                <a:lnTo>
                  <a:pt x="1147826" y="263397"/>
                </a:lnTo>
                <a:close/>
              </a:path>
              <a:path w="1213484" h="527050">
                <a:moveTo>
                  <a:pt x="19812" y="0"/>
                </a:moveTo>
                <a:lnTo>
                  <a:pt x="0" y="0"/>
                </a:lnTo>
                <a:lnTo>
                  <a:pt x="0" y="273303"/>
                </a:lnTo>
                <a:lnTo>
                  <a:pt x="1147826" y="273303"/>
                </a:lnTo>
                <a:lnTo>
                  <a:pt x="1147826" y="263397"/>
                </a:lnTo>
                <a:lnTo>
                  <a:pt x="19812" y="263397"/>
                </a:lnTo>
                <a:lnTo>
                  <a:pt x="9906" y="253491"/>
                </a:lnTo>
                <a:lnTo>
                  <a:pt x="19812" y="253491"/>
                </a:lnTo>
                <a:lnTo>
                  <a:pt x="19812" y="0"/>
                </a:lnTo>
                <a:close/>
              </a:path>
              <a:path w="1213484" h="527050">
                <a:moveTo>
                  <a:pt x="1167638" y="253491"/>
                </a:moveTo>
                <a:lnTo>
                  <a:pt x="19812" y="253491"/>
                </a:lnTo>
                <a:lnTo>
                  <a:pt x="19812" y="263397"/>
                </a:lnTo>
                <a:lnTo>
                  <a:pt x="1147826" y="263397"/>
                </a:lnTo>
                <a:lnTo>
                  <a:pt x="1157732" y="273303"/>
                </a:lnTo>
                <a:lnTo>
                  <a:pt x="1167638" y="273303"/>
                </a:lnTo>
                <a:lnTo>
                  <a:pt x="1167638" y="253491"/>
                </a:lnTo>
                <a:close/>
              </a:path>
              <a:path w="1213484" h="527050">
                <a:moveTo>
                  <a:pt x="19812" y="253491"/>
                </a:moveTo>
                <a:lnTo>
                  <a:pt x="9906" y="253491"/>
                </a:lnTo>
                <a:lnTo>
                  <a:pt x="19812" y="263397"/>
                </a:lnTo>
                <a:lnTo>
                  <a:pt x="19812" y="2534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79721" y="1704594"/>
            <a:ext cx="1213485" cy="527050"/>
          </a:xfrm>
          <a:custGeom>
            <a:avLst/>
            <a:gdLst/>
            <a:ahLst/>
            <a:cxnLst/>
            <a:rect l="l" t="t" r="r" b="b"/>
            <a:pathLst>
              <a:path w="1213485" h="527050">
                <a:moveTo>
                  <a:pt x="11049" y="419607"/>
                </a:moveTo>
                <a:lnTo>
                  <a:pt x="6350" y="422275"/>
                </a:lnTo>
                <a:lnTo>
                  <a:pt x="1524" y="425068"/>
                </a:lnTo>
                <a:lnTo>
                  <a:pt x="0" y="431164"/>
                </a:lnTo>
                <a:lnTo>
                  <a:pt x="2793" y="435863"/>
                </a:lnTo>
                <a:lnTo>
                  <a:pt x="55752" y="526795"/>
                </a:lnTo>
                <a:lnTo>
                  <a:pt x="67217" y="507110"/>
                </a:lnTo>
                <a:lnTo>
                  <a:pt x="45846" y="507110"/>
                </a:lnTo>
                <a:lnTo>
                  <a:pt x="45846" y="470589"/>
                </a:lnTo>
                <a:lnTo>
                  <a:pt x="19812" y="425957"/>
                </a:lnTo>
                <a:lnTo>
                  <a:pt x="17144" y="421131"/>
                </a:lnTo>
                <a:lnTo>
                  <a:pt x="11049" y="419607"/>
                </a:lnTo>
                <a:close/>
              </a:path>
              <a:path w="1213485" h="527050">
                <a:moveTo>
                  <a:pt x="45847" y="470589"/>
                </a:moveTo>
                <a:lnTo>
                  <a:pt x="45846" y="507110"/>
                </a:lnTo>
                <a:lnTo>
                  <a:pt x="65658" y="507110"/>
                </a:lnTo>
                <a:lnTo>
                  <a:pt x="65658" y="502157"/>
                </a:lnTo>
                <a:lnTo>
                  <a:pt x="47243" y="502157"/>
                </a:lnTo>
                <a:lnTo>
                  <a:pt x="55752" y="487571"/>
                </a:lnTo>
                <a:lnTo>
                  <a:pt x="45847" y="470589"/>
                </a:lnTo>
                <a:close/>
              </a:path>
              <a:path w="1213485" h="527050">
                <a:moveTo>
                  <a:pt x="100456" y="419607"/>
                </a:moveTo>
                <a:lnTo>
                  <a:pt x="94361" y="421131"/>
                </a:lnTo>
                <a:lnTo>
                  <a:pt x="91693" y="425957"/>
                </a:lnTo>
                <a:lnTo>
                  <a:pt x="65658" y="470589"/>
                </a:lnTo>
                <a:lnTo>
                  <a:pt x="65658" y="507110"/>
                </a:lnTo>
                <a:lnTo>
                  <a:pt x="67217" y="507110"/>
                </a:lnTo>
                <a:lnTo>
                  <a:pt x="108712" y="435863"/>
                </a:lnTo>
                <a:lnTo>
                  <a:pt x="111505" y="431164"/>
                </a:lnTo>
                <a:lnTo>
                  <a:pt x="109981" y="425068"/>
                </a:lnTo>
                <a:lnTo>
                  <a:pt x="105155" y="422275"/>
                </a:lnTo>
                <a:lnTo>
                  <a:pt x="100456" y="419607"/>
                </a:lnTo>
                <a:close/>
              </a:path>
              <a:path w="1213485" h="527050">
                <a:moveTo>
                  <a:pt x="55752" y="487571"/>
                </a:moveTo>
                <a:lnTo>
                  <a:pt x="47243" y="502157"/>
                </a:lnTo>
                <a:lnTo>
                  <a:pt x="64262" y="502157"/>
                </a:lnTo>
                <a:lnTo>
                  <a:pt x="55752" y="487571"/>
                </a:lnTo>
                <a:close/>
              </a:path>
              <a:path w="1213485" h="527050">
                <a:moveTo>
                  <a:pt x="65658" y="470589"/>
                </a:moveTo>
                <a:lnTo>
                  <a:pt x="55752" y="487571"/>
                </a:lnTo>
                <a:lnTo>
                  <a:pt x="64262" y="502157"/>
                </a:lnTo>
                <a:lnTo>
                  <a:pt x="65658" y="502157"/>
                </a:lnTo>
                <a:lnTo>
                  <a:pt x="65658" y="470589"/>
                </a:lnTo>
                <a:close/>
              </a:path>
              <a:path w="1213485" h="527050">
                <a:moveTo>
                  <a:pt x="1193673" y="253491"/>
                </a:moveTo>
                <a:lnTo>
                  <a:pt x="45846" y="253491"/>
                </a:lnTo>
                <a:lnTo>
                  <a:pt x="45847" y="470589"/>
                </a:lnTo>
                <a:lnTo>
                  <a:pt x="55752" y="487571"/>
                </a:lnTo>
                <a:lnTo>
                  <a:pt x="65658" y="470589"/>
                </a:lnTo>
                <a:lnTo>
                  <a:pt x="65658" y="273303"/>
                </a:lnTo>
                <a:lnTo>
                  <a:pt x="55752" y="273303"/>
                </a:lnTo>
                <a:lnTo>
                  <a:pt x="65658" y="263397"/>
                </a:lnTo>
                <a:lnTo>
                  <a:pt x="1193673" y="263397"/>
                </a:lnTo>
                <a:lnTo>
                  <a:pt x="1193673" y="253491"/>
                </a:lnTo>
                <a:close/>
              </a:path>
              <a:path w="1213485" h="527050">
                <a:moveTo>
                  <a:pt x="65658" y="263397"/>
                </a:moveTo>
                <a:lnTo>
                  <a:pt x="55752" y="273303"/>
                </a:lnTo>
                <a:lnTo>
                  <a:pt x="65658" y="273303"/>
                </a:lnTo>
                <a:lnTo>
                  <a:pt x="65658" y="263397"/>
                </a:lnTo>
                <a:close/>
              </a:path>
              <a:path w="1213485" h="527050">
                <a:moveTo>
                  <a:pt x="1213484" y="253491"/>
                </a:moveTo>
                <a:lnTo>
                  <a:pt x="1203578" y="253491"/>
                </a:lnTo>
                <a:lnTo>
                  <a:pt x="1193673" y="263397"/>
                </a:lnTo>
                <a:lnTo>
                  <a:pt x="65658" y="263397"/>
                </a:lnTo>
                <a:lnTo>
                  <a:pt x="65658" y="273303"/>
                </a:lnTo>
                <a:lnTo>
                  <a:pt x="1213484" y="273303"/>
                </a:lnTo>
                <a:lnTo>
                  <a:pt x="1213484" y="253491"/>
                </a:lnTo>
                <a:close/>
              </a:path>
              <a:path w="1213485" h="527050">
                <a:moveTo>
                  <a:pt x="1213484" y="0"/>
                </a:moveTo>
                <a:lnTo>
                  <a:pt x="1193673" y="0"/>
                </a:lnTo>
                <a:lnTo>
                  <a:pt x="1193673" y="263397"/>
                </a:lnTo>
                <a:lnTo>
                  <a:pt x="1203578" y="253491"/>
                </a:lnTo>
                <a:lnTo>
                  <a:pt x="1213484" y="253491"/>
                </a:lnTo>
                <a:lnTo>
                  <a:pt x="12134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83907" y="5702806"/>
            <a:ext cx="1950720" cy="11551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88123" y="5907023"/>
            <a:ext cx="1344295" cy="599440"/>
          </a:xfrm>
          <a:custGeom>
            <a:avLst/>
            <a:gdLst/>
            <a:ahLst/>
            <a:cxnLst/>
            <a:rect l="l" t="t" r="r" b="b"/>
            <a:pathLst>
              <a:path w="1344295" h="599440">
                <a:moveTo>
                  <a:pt x="0" y="598932"/>
                </a:moveTo>
                <a:lnTo>
                  <a:pt x="1344168" y="598932"/>
                </a:lnTo>
                <a:lnTo>
                  <a:pt x="1344168" y="0"/>
                </a:lnTo>
                <a:lnTo>
                  <a:pt x="0" y="0"/>
                </a:lnTo>
                <a:lnTo>
                  <a:pt x="0" y="59893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88123" y="5907023"/>
            <a:ext cx="1344168" cy="5989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34384" y="2229611"/>
            <a:ext cx="2307336" cy="22905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66388" y="2261616"/>
            <a:ext cx="2188845" cy="2170430"/>
          </a:xfrm>
          <a:custGeom>
            <a:avLst/>
            <a:gdLst/>
            <a:ahLst/>
            <a:cxnLst/>
            <a:rect l="l" t="t" r="r" b="b"/>
            <a:pathLst>
              <a:path w="2188845" h="2170429">
                <a:moveTo>
                  <a:pt x="2188464" y="0"/>
                </a:moveTo>
                <a:lnTo>
                  <a:pt x="0" y="0"/>
                </a:lnTo>
                <a:lnTo>
                  <a:pt x="0" y="1085088"/>
                </a:lnTo>
                <a:lnTo>
                  <a:pt x="1094232" y="2170176"/>
                </a:lnTo>
                <a:lnTo>
                  <a:pt x="2188464" y="1085088"/>
                </a:lnTo>
                <a:lnTo>
                  <a:pt x="21884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66388" y="2261616"/>
            <a:ext cx="2188845" cy="2170430"/>
          </a:xfrm>
          <a:custGeom>
            <a:avLst/>
            <a:gdLst/>
            <a:ahLst/>
            <a:cxnLst/>
            <a:rect l="l" t="t" r="r" b="b"/>
            <a:pathLst>
              <a:path w="2188845" h="2170429">
                <a:moveTo>
                  <a:pt x="2188464" y="0"/>
                </a:moveTo>
                <a:lnTo>
                  <a:pt x="2188464" y="1085088"/>
                </a:lnTo>
                <a:lnTo>
                  <a:pt x="1094232" y="2170176"/>
                </a:lnTo>
                <a:lnTo>
                  <a:pt x="0" y="1085088"/>
                </a:lnTo>
                <a:lnTo>
                  <a:pt x="0" y="0"/>
                </a:lnTo>
                <a:lnTo>
                  <a:pt x="2188464" y="0"/>
                </a:lnTo>
                <a:close/>
              </a:path>
            </a:pathLst>
          </a:custGeom>
          <a:ln w="1219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76" y="3194304"/>
            <a:ext cx="888491" cy="8488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37276" y="5201411"/>
            <a:ext cx="926592" cy="5638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33415" y="4338828"/>
            <a:ext cx="1752599" cy="5135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03747" y="4622291"/>
            <a:ext cx="1011936" cy="457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365750" y="4445127"/>
            <a:ext cx="1469390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Chie</a:t>
            </a:r>
            <a:r>
              <a:rPr sz="1800" b="1" dirty="0">
                <a:latin typeface="Calibri"/>
                <a:cs typeface="Calibri"/>
              </a:rPr>
              <a:t>f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</a:t>
            </a:r>
            <a:r>
              <a:rPr sz="1800" b="1" spc="-4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anch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20"/>
              </a:spcBef>
            </a:pPr>
            <a:r>
              <a:rPr sz="1600" b="1" spc="-10" dirty="0">
                <a:latin typeface="Calibri"/>
                <a:cs typeface="Calibri"/>
              </a:rPr>
              <a:t>Engi</a:t>
            </a:r>
            <a:r>
              <a:rPr sz="1600" b="1" spc="-20" dirty="0">
                <a:latin typeface="Calibri"/>
                <a:cs typeface="Calibri"/>
              </a:rPr>
              <a:t>n</a:t>
            </a:r>
            <a:r>
              <a:rPr sz="1600" b="1" spc="-15" dirty="0">
                <a:latin typeface="Calibri"/>
                <a:cs typeface="Calibri"/>
              </a:rPr>
              <a:t>eer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475476" y="2264664"/>
            <a:ext cx="1478279" cy="5135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01611" y="2549651"/>
            <a:ext cx="826007" cy="4572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607556" y="2371344"/>
            <a:ext cx="1196340" cy="501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Comman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974591" y="2264664"/>
            <a:ext cx="2013204" cy="5135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68367" y="2557272"/>
            <a:ext cx="1021080" cy="40081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78223" y="2778251"/>
            <a:ext cx="1799844" cy="3474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105402" y="2371344"/>
            <a:ext cx="1730375" cy="652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Chie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Engi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ee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ff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b="1" spc="-10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ph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 th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514588" y="5702806"/>
            <a:ext cx="1842516" cy="115519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718804" y="5907023"/>
            <a:ext cx="1236345" cy="601980"/>
          </a:xfrm>
          <a:custGeom>
            <a:avLst/>
            <a:gdLst/>
            <a:ahLst/>
            <a:cxnLst/>
            <a:rect l="l" t="t" r="r" b="b"/>
            <a:pathLst>
              <a:path w="1236345" h="601979">
                <a:moveTo>
                  <a:pt x="0" y="601979"/>
                </a:moveTo>
                <a:lnTo>
                  <a:pt x="1235963" y="601979"/>
                </a:lnTo>
                <a:lnTo>
                  <a:pt x="1235963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718803" y="5907023"/>
            <a:ext cx="1235964" cy="60198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64323" y="5992367"/>
            <a:ext cx="1203959" cy="29108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93864" y="6144767"/>
            <a:ext cx="944879" cy="29108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083552" y="5902452"/>
            <a:ext cx="1353820" cy="60833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88290" marR="151765" indent="-129539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Regi</a:t>
            </a:r>
            <a:r>
              <a:rPr sz="1000" b="1" spc="-5" dirty="0">
                <a:latin typeface="Calibri"/>
                <a:cs typeface="Calibri"/>
              </a:rPr>
              <a:t>mental </a:t>
            </a:r>
            <a:r>
              <a:rPr sz="1000" b="1" spc="-15" dirty="0">
                <a:latin typeface="Calibri"/>
                <a:cs typeface="Calibri"/>
              </a:rPr>
              <a:t>A</a:t>
            </a:r>
            <a:r>
              <a:rPr sz="1000" b="1" spc="-10" dirty="0">
                <a:latin typeface="Calibri"/>
                <a:cs typeface="Calibri"/>
              </a:rPr>
              <a:t>dvi</a:t>
            </a:r>
            <a:r>
              <a:rPr sz="1000" b="1" spc="-5" dirty="0">
                <a:latin typeface="Calibri"/>
                <a:cs typeface="Calibri"/>
              </a:rPr>
              <a:t>sor </a:t>
            </a:r>
            <a:r>
              <a:rPr sz="1000" b="1" spc="-10" dirty="0">
                <a:latin typeface="Calibri"/>
                <a:cs typeface="Calibri"/>
              </a:rPr>
              <a:t>Seni</a:t>
            </a:r>
            <a:r>
              <a:rPr sz="1000" b="1" spc="-5" dirty="0">
                <a:latin typeface="Calibri"/>
                <a:cs typeface="Calibri"/>
              </a:rPr>
              <a:t>or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Mentor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614414" y="3036442"/>
            <a:ext cx="1183005" cy="1183005"/>
          </a:xfrm>
          <a:custGeom>
            <a:avLst/>
            <a:gdLst/>
            <a:ahLst/>
            <a:cxnLst/>
            <a:rect l="l" t="t" r="r" b="b"/>
            <a:pathLst>
              <a:path w="1183004" h="1183004">
                <a:moveTo>
                  <a:pt x="594232" y="0"/>
                </a:moveTo>
                <a:lnTo>
                  <a:pt x="0" y="586613"/>
                </a:lnTo>
                <a:lnTo>
                  <a:pt x="588390" y="1182751"/>
                </a:lnTo>
                <a:lnTo>
                  <a:pt x="1182624" y="596265"/>
                </a:lnTo>
                <a:lnTo>
                  <a:pt x="594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87311" y="3105911"/>
            <a:ext cx="1043940" cy="104089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481441" y="6140348"/>
            <a:ext cx="217170" cy="111760"/>
          </a:xfrm>
          <a:custGeom>
            <a:avLst/>
            <a:gdLst/>
            <a:ahLst/>
            <a:cxnLst/>
            <a:rect l="l" t="t" r="r" b="b"/>
            <a:pathLst>
              <a:path w="217170" h="111760">
                <a:moveTo>
                  <a:pt x="19811" y="49326"/>
                </a:moveTo>
                <a:lnTo>
                  <a:pt x="0" y="50012"/>
                </a:lnTo>
                <a:lnTo>
                  <a:pt x="761" y="69811"/>
                </a:lnTo>
                <a:lnTo>
                  <a:pt x="20574" y="69126"/>
                </a:lnTo>
                <a:lnTo>
                  <a:pt x="19811" y="49326"/>
                </a:lnTo>
                <a:close/>
              </a:path>
              <a:path w="217170" h="111760">
                <a:moveTo>
                  <a:pt x="59435" y="47955"/>
                </a:moveTo>
                <a:lnTo>
                  <a:pt x="39624" y="48640"/>
                </a:lnTo>
                <a:lnTo>
                  <a:pt x="40258" y="68440"/>
                </a:lnTo>
                <a:lnTo>
                  <a:pt x="60070" y="67754"/>
                </a:lnTo>
                <a:lnTo>
                  <a:pt x="59435" y="47955"/>
                </a:lnTo>
                <a:close/>
              </a:path>
              <a:path w="217170" h="111760">
                <a:moveTo>
                  <a:pt x="99059" y="46583"/>
                </a:moveTo>
                <a:lnTo>
                  <a:pt x="79248" y="47269"/>
                </a:lnTo>
                <a:lnTo>
                  <a:pt x="79882" y="67068"/>
                </a:lnTo>
                <a:lnTo>
                  <a:pt x="99694" y="66395"/>
                </a:lnTo>
                <a:lnTo>
                  <a:pt x="99059" y="46583"/>
                </a:lnTo>
                <a:close/>
              </a:path>
              <a:path w="217170" h="111760">
                <a:moveTo>
                  <a:pt x="202489" y="44729"/>
                </a:moveTo>
                <a:lnTo>
                  <a:pt x="191897" y="44729"/>
                </a:lnTo>
                <a:lnTo>
                  <a:pt x="192531" y="61823"/>
                </a:lnTo>
                <a:lnTo>
                  <a:pt x="178872" y="61823"/>
                </a:lnTo>
                <a:lnTo>
                  <a:pt x="178942" y="63652"/>
                </a:lnTo>
                <a:lnTo>
                  <a:pt x="160872" y="64277"/>
                </a:lnTo>
                <a:lnTo>
                  <a:pt x="112649" y="94703"/>
                </a:lnTo>
                <a:lnTo>
                  <a:pt x="111251" y="100825"/>
                </a:lnTo>
                <a:lnTo>
                  <a:pt x="117093" y="110070"/>
                </a:lnTo>
                <a:lnTo>
                  <a:pt x="123189" y="111455"/>
                </a:lnTo>
                <a:lnTo>
                  <a:pt x="127888" y="108546"/>
                </a:lnTo>
                <a:lnTo>
                  <a:pt x="201901" y="61823"/>
                </a:lnTo>
                <a:lnTo>
                  <a:pt x="192531" y="61823"/>
                </a:lnTo>
                <a:lnTo>
                  <a:pt x="178584" y="54326"/>
                </a:lnTo>
                <a:lnTo>
                  <a:pt x="213778" y="54326"/>
                </a:lnTo>
                <a:lnTo>
                  <a:pt x="216788" y="52425"/>
                </a:lnTo>
                <a:lnTo>
                  <a:pt x="202489" y="44729"/>
                </a:lnTo>
                <a:close/>
              </a:path>
              <a:path w="217170" h="111760">
                <a:moveTo>
                  <a:pt x="138683" y="45224"/>
                </a:moveTo>
                <a:lnTo>
                  <a:pt x="118872" y="45910"/>
                </a:lnTo>
                <a:lnTo>
                  <a:pt x="119506" y="65709"/>
                </a:lnTo>
                <a:lnTo>
                  <a:pt x="139318" y="65023"/>
                </a:lnTo>
                <a:lnTo>
                  <a:pt x="138683" y="45224"/>
                </a:lnTo>
                <a:close/>
              </a:path>
              <a:path w="217170" h="111760">
                <a:moveTo>
                  <a:pt x="160262" y="44477"/>
                </a:moveTo>
                <a:lnTo>
                  <a:pt x="158495" y="44538"/>
                </a:lnTo>
                <a:lnTo>
                  <a:pt x="159130" y="64338"/>
                </a:lnTo>
                <a:lnTo>
                  <a:pt x="160872" y="64277"/>
                </a:lnTo>
                <a:lnTo>
                  <a:pt x="177549" y="53769"/>
                </a:lnTo>
                <a:lnTo>
                  <a:pt x="160262" y="44477"/>
                </a:lnTo>
                <a:close/>
              </a:path>
              <a:path w="217170" h="111760">
                <a:moveTo>
                  <a:pt x="177549" y="53769"/>
                </a:moveTo>
                <a:lnTo>
                  <a:pt x="160872" y="64277"/>
                </a:lnTo>
                <a:lnTo>
                  <a:pt x="178942" y="63652"/>
                </a:lnTo>
                <a:lnTo>
                  <a:pt x="178584" y="54326"/>
                </a:lnTo>
                <a:lnTo>
                  <a:pt x="177549" y="53769"/>
                </a:lnTo>
                <a:close/>
              </a:path>
              <a:path w="217170" h="111760">
                <a:moveTo>
                  <a:pt x="191897" y="44729"/>
                </a:moveTo>
                <a:lnTo>
                  <a:pt x="178538" y="53146"/>
                </a:lnTo>
                <a:lnTo>
                  <a:pt x="178584" y="54326"/>
                </a:lnTo>
                <a:lnTo>
                  <a:pt x="192531" y="61823"/>
                </a:lnTo>
                <a:lnTo>
                  <a:pt x="191897" y="44729"/>
                </a:lnTo>
                <a:close/>
              </a:path>
              <a:path w="217170" h="111760">
                <a:moveTo>
                  <a:pt x="178538" y="53146"/>
                </a:moveTo>
                <a:lnTo>
                  <a:pt x="177549" y="53769"/>
                </a:lnTo>
                <a:lnTo>
                  <a:pt x="178584" y="54326"/>
                </a:lnTo>
                <a:lnTo>
                  <a:pt x="178538" y="53146"/>
                </a:lnTo>
                <a:close/>
              </a:path>
              <a:path w="217170" h="111760">
                <a:moveTo>
                  <a:pt x="178180" y="43853"/>
                </a:moveTo>
                <a:lnTo>
                  <a:pt x="160262" y="44477"/>
                </a:lnTo>
                <a:lnTo>
                  <a:pt x="177549" y="53769"/>
                </a:lnTo>
                <a:lnTo>
                  <a:pt x="178538" y="53146"/>
                </a:lnTo>
                <a:lnTo>
                  <a:pt x="178180" y="43853"/>
                </a:lnTo>
                <a:close/>
              </a:path>
              <a:path w="217170" h="111760">
                <a:moveTo>
                  <a:pt x="200860" y="43853"/>
                </a:moveTo>
                <a:lnTo>
                  <a:pt x="178180" y="43853"/>
                </a:lnTo>
                <a:lnTo>
                  <a:pt x="178538" y="53146"/>
                </a:lnTo>
                <a:lnTo>
                  <a:pt x="191897" y="44729"/>
                </a:lnTo>
                <a:lnTo>
                  <a:pt x="202489" y="44729"/>
                </a:lnTo>
                <a:lnTo>
                  <a:pt x="200860" y="43853"/>
                </a:lnTo>
                <a:close/>
              </a:path>
              <a:path w="217170" h="111760">
                <a:moveTo>
                  <a:pt x="119379" y="0"/>
                </a:moveTo>
                <a:lnTo>
                  <a:pt x="113410" y="1803"/>
                </a:lnTo>
                <a:lnTo>
                  <a:pt x="110743" y="6629"/>
                </a:lnTo>
                <a:lnTo>
                  <a:pt x="108203" y="11442"/>
                </a:lnTo>
                <a:lnTo>
                  <a:pt x="109981" y="17449"/>
                </a:lnTo>
                <a:lnTo>
                  <a:pt x="160262" y="44477"/>
                </a:lnTo>
                <a:lnTo>
                  <a:pt x="178180" y="43853"/>
                </a:lnTo>
                <a:lnTo>
                  <a:pt x="200860" y="43853"/>
                </a:lnTo>
                <a:lnTo>
                  <a:pt x="1193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002268" y="5937503"/>
            <a:ext cx="769620" cy="29108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804147" y="6089903"/>
            <a:ext cx="1133855" cy="29108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023604" y="6242303"/>
            <a:ext cx="696468" cy="29108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8714231" y="5902452"/>
            <a:ext cx="1245235" cy="61150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67640" marR="104139" indent="2540" algn="ctr">
              <a:lnSpc>
                <a:spcPct val="100000"/>
              </a:lnSpc>
            </a:pPr>
            <a:r>
              <a:rPr sz="1000" b="1" spc="-15" dirty="0">
                <a:latin typeface="Calibri"/>
                <a:cs typeface="Calibri"/>
              </a:rPr>
              <a:t>G</a:t>
            </a:r>
            <a:r>
              <a:rPr sz="1000" b="1" spc="-5" dirty="0">
                <a:latin typeface="Calibri"/>
                <a:cs typeface="Calibri"/>
              </a:rPr>
              <a:t>eospatial </a:t>
            </a:r>
            <a:r>
              <a:rPr sz="1000" b="1" spc="-15" dirty="0">
                <a:latin typeface="Calibri"/>
                <a:cs typeface="Calibri"/>
              </a:rPr>
              <a:t>E</a:t>
            </a:r>
            <a:r>
              <a:rPr sz="1000" b="1" spc="-10" dirty="0">
                <a:latin typeface="Calibri"/>
                <a:cs typeface="Calibri"/>
              </a:rPr>
              <a:t>ngi</a:t>
            </a:r>
            <a:r>
              <a:rPr sz="1000" b="1" spc="-5" dirty="0">
                <a:latin typeface="Calibri"/>
                <a:cs typeface="Calibri"/>
              </a:rPr>
              <a:t>neer</a:t>
            </a:r>
            <a:r>
              <a:rPr sz="1000" b="1" spc="-10" dirty="0">
                <a:latin typeface="Calibri"/>
                <a:cs typeface="Calibri"/>
              </a:rPr>
              <a:t>i</a:t>
            </a:r>
            <a:r>
              <a:rPr sz="1000" b="1" spc="-5" dirty="0">
                <a:latin typeface="Calibri"/>
                <a:cs typeface="Calibri"/>
              </a:rPr>
              <a:t>ng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M</a:t>
            </a:r>
            <a:r>
              <a:rPr sz="1000" b="1" spc="-15" dirty="0">
                <a:latin typeface="Calibri"/>
                <a:cs typeface="Calibri"/>
              </a:rPr>
              <a:t>OS</a:t>
            </a:r>
            <a:r>
              <a:rPr sz="1000" b="1" spc="-5" dirty="0">
                <a:latin typeface="Calibri"/>
                <a:cs typeface="Calibri"/>
              </a:rPr>
              <a:t>s 125</a:t>
            </a:r>
            <a:r>
              <a:rPr sz="1000" b="1" spc="-20" dirty="0">
                <a:latin typeface="Calibri"/>
                <a:cs typeface="Calibri"/>
              </a:rPr>
              <a:t>D</a:t>
            </a:r>
            <a:r>
              <a:rPr sz="1000" b="1" spc="-5" dirty="0">
                <a:latin typeface="Calibri"/>
                <a:cs typeface="Calibri"/>
              </a:rPr>
              <a:t>/12Y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8298942" y="2806445"/>
            <a:ext cx="1189990" cy="949325"/>
          </a:xfrm>
          <a:custGeom>
            <a:avLst/>
            <a:gdLst/>
            <a:ahLst/>
            <a:cxnLst/>
            <a:rect l="l" t="t" r="r" b="b"/>
            <a:pathLst>
              <a:path w="1189990" h="949325">
                <a:moveTo>
                  <a:pt x="1184275" y="949324"/>
                </a:moveTo>
                <a:lnTo>
                  <a:pt x="1189989" y="949324"/>
                </a:lnTo>
                <a:lnTo>
                  <a:pt x="1189989" y="0"/>
                </a:lnTo>
                <a:lnTo>
                  <a:pt x="0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746492" y="3979164"/>
            <a:ext cx="2051303" cy="135636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950707" y="4183379"/>
            <a:ext cx="1445260" cy="749935"/>
          </a:xfrm>
          <a:custGeom>
            <a:avLst/>
            <a:gdLst/>
            <a:ahLst/>
            <a:cxnLst/>
            <a:rect l="l" t="t" r="r" b="b"/>
            <a:pathLst>
              <a:path w="1445259" h="749935">
                <a:moveTo>
                  <a:pt x="0" y="749808"/>
                </a:moveTo>
                <a:lnTo>
                  <a:pt x="1444752" y="749808"/>
                </a:lnTo>
                <a:lnTo>
                  <a:pt x="1444752" y="0"/>
                </a:lnTo>
                <a:lnTo>
                  <a:pt x="0" y="0"/>
                </a:lnTo>
                <a:lnTo>
                  <a:pt x="0" y="74980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950706" y="4183379"/>
            <a:ext cx="1444752" cy="74980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946135" y="4178808"/>
            <a:ext cx="1454150" cy="759460"/>
          </a:xfrm>
          <a:custGeom>
            <a:avLst/>
            <a:gdLst/>
            <a:ahLst/>
            <a:cxnLst/>
            <a:rect l="l" t="t" r="r" b="b"/>
            <a:pathLst>
              <a:path w="1454150" h="759460">
                <a:moveTo>
                  <a:pt x="0" y="758951"/>
                </a:moveTo>
                <a:lnTo>
                  <a:pt x="1453896" y="758951"/>
                </a:lnTo>
                <a:lnTo>
                  <a:pt x="1453896" y="0"/>
                </a:lnTo>
                <a:lnTo>
                  <a:pt x="0" y="0"/>
                </a:lnTo>
                <a:lnTo>
                  <a:pt x="0" y="758951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356092" y="4261103"/>
            <a:ext cx="667511" cy="29108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150352" y="4413503"/>
            <a:ext cx="1082040" cy="29108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10956" y="4565903"/>
            <a:ext cx="530351" cy="29108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8219947" y="4316857"/>
            <a:ext cx="90106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5740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Di</a:t>
            </a:r>
            <a:r>
              <a:rPr sz="1000" b="1" spc="-5" dirty="0">
                <a:latin typeface="Calibri"/>
                <a:cs typeface="Calibri"/>
              </a:rPr>
              <a:t>rector, </a:t>
            </a:r>
            <a:r>
              <a:rPr sz="1000" b="1" spc="-15" dirty="0">
                <a:latin typeface="Calibri"/>
                <a:cs typeface="Calibri"/>
              </a:rPr>
              <a:t>A</a:t>
            </a:r>
            <a:r>
              <a:rPr sz="1000" b="1" spc="-10" dirty="0">
                <a:latin typeface="Calibri"/>
                <a:cs typeface="Calibri"/>
              </a:rPr>
              <a:t>rmy</a:t>
            </a:r>
            <a:r>
              <a:rPr sz="1000" b="1" spc="-15" dirty="0">
                <a:latin typeface="Calibri"/>
                <a:cs typeface="Calibri"/>
              </a:rPr>
              <a:t> G</a:t>
            </a:r>
            <a:r>
              <a:rPr sz="1000" b="1" spc="-5" dirty="0">
                <a:latin typeface="Calibri"/>
                <a:cs typeface="Calibri"/>
              </a:rPr>
              <a:t>eospatial</a:t>
            </a:r>
            <a:endParaRPr sz="1000">
              <a:latin typeface="Calibri"/>
              <a:cs typeface="Calibri"/>
            </a:endParaRPr>
          </a:p>
          <a:p>
            <a:pPr marL="273050">
              <a:lnSpc>
                <a:spcPct val="100000"/>
              </a:lnSpc>
            </a:pPr>
            <a:r>
              <a:rPr sz="1000" b="1" spc="-15" dirty="0">
                <a:latin typeface="Calibri"/>
                <a:cs typeface="Calibri"/>
              </a:rPr>
              <a:t>C</a:t>
            </a:r>
            <a:r>
              <a:rPr sz="1000" b="1" spc="-5" dirty="0">
                <a:latin typeface="Calibri"/>
                <a:cs typeface="Calibri"/>
              </a:rPr>
              <a:t>enter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9357359" y="3979164"/>
            <a:ext cx="2049779" cy="135636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561576" y="4183379"/>
            <a:ext cx="1443355" cy="749935"/>
          </a:xfrm>
          <a:custGeom>
            <a:avLst/>
            <a:gdLst/>
            <a:ahLst/>
            <a:cxnLst/>
            <a:rect l="l" t="t" r="r" b="b"/>
            <a:pathLst>
              <a:path w="1443354" h="749935">
                <a:moveTo>
                  <a:pt x="0" y="749808"/>
                </a:moveTo>
                <a:lnTo>
                  <a:pt x="1443227" y="749808"/>
                </a:lnTo>
                <a:lnTo>
                  <a:pt x="1443227" y="0"/>
                </a:lnTo>
                <a:lnTo>
                  <a:pt x="0" y="0"/>
                </a:lnTo>
                <a:lnTo>
                  <a:pt x="0" y="74980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561575" y="4183379"/>
            <a:ext cx="1443228" cy="74980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980676" y="4268723"/>
            <a:ext cx="667512" cy="29108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675876" y="4421123"/>
            <a:ext cx="1274064" cy="29108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922764" y="4573523"/>
            <a:ext cx="755903" cy="29108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9557004" y="4178808"/>
            <a:ext cx="1452880" cy="75946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7485" marR="166370" indent="304800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Di</a:t>
            </a:r>
            <a:r>
              <a:rPr sz="1000" b="1" spc="-5" dirty="0">
                <a:latin typeface="Calibri"/>
                <a:cs typeface="Calibri"/>
              </a:rPr>
              <a:t>rector, </a:t>
            </a:r>
            <a:r>
              <a:rPr sz="1000" b="1" spc="-15" dirty="0">
                <a:latin typeface="Calibri"/>
                <a:cs typeface="Calibri"/>
              </a:rPr>
              <a:t>G</a:t>
            </a:r>
            <a:r>
              <a:rPr sz="1000" b="1" spc="-5" dirty="0">
                <a:latin typeface="Calibri"/>
                <a:cs typeface="Calibri"/>
              </a:rPr>
              <a:t>eospatial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Resea</a:t>
            </a:r>
            <a:r>
              <a:rPr sz="1000" b="1" dirty="0">
                <a:latin typeface="Calibri"/>
                <a:cs typeface="Calibri"/>
              </a:rPr>
              <a:t>r</a:t>
            </a:r>
            <a:r>
              <a:rPr sz="1000" b="1" spc="-5" dirty="0">
                <a:latin typeface="Calibri"/>
                <a:cs typeface="Calibri"/>
              </a:rPr>
              <a:t>ch</a:t>
            </a:r>
            <a:endParaRPr sz="1000">
              <a:latin typeface="Calibri"/>
              <a:cs typeface="Calibri"/>
            </a:endParaRPr>
          </a:p>
          <a:p>
            <a:pPr marL="444500">
              <a:lnSpc>
                <a:spcPct val="100000"/>
              </a:lnSpc>
            </a:pPr>
            <a:r>
              <a:rPr sz="1000" b="1" spc="-5" dirty="0">
                <a:latin typeface="Calibri"/>
                <a:cs typeface="Calibri"/>
              </a:rPr>
              <a:t>Laboratory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9479280" y="3758946"/>
            <a:ext cx="840740" cy="377190"/>
          </a:xfrm>
          <a:custGeom>
            <a:avLst/>
            <a:gdLst/>
            <a:ahLst/>
            <a:cxnLst/>
            <a:rect l="l" t="t" r="r" b="b"/>
            <a:pathLst>
              <a:path w="840740" h="377189">
                <a:moveTo>
                  <a:pt x="740028" y="270001"/>
                </a:moveTo>
                <a:lnTo>
                  <a:pt x="730630" y="275589"/>
                </a:lnTo>
                <a:lnTo>
                  <a:pt x="728979" y="281558"/>
                </a:lnTo>
                <a:lnTo>
                  <a:pt x="731774" y="286384"/>
                </a:lnTo>
                <a:lnTo>
                  <a:pt x="784733" y="377189"/>
                </a:lnTo>
                <a:lnTo>
                  <a:pt x="796241" y="357504"/>
                </a:lnTo>
                <a:lnTo>
                  <a:pt x="774826" y="357504"/>
                </a:lnTo>
                <a:lnTo>
                  <a:pt x="774826" y="320765"/>
                </a:lnTo>
                <a:lnTo>
                  <a:pt x="748919" y="276351"/>
                </a:lnTo>
                <a:lnTo>
                  <a:pt x="746125" y="271652"/>
                </a:lnTo>
                <a:lnTo>
                  <a:pt x="740028" y="270001"/>
                </a:lnTo>
                <a:close/>
              </a:path>
              <a:path w="840740" h="377189">
                <a:moveTo>
                  <a:pt x="774826" y="320765"/>
                </a:moveTo>
                <a:lnTo>
                  <a:pt x="774826" y="357504"/>
                </a:lnTo>
                <a:lnTo>
                  <a:pt x="794639" y="357504"/>
                </a:lnTo>
                <a:lnTo>
                  <a:pt x="794639" y="352551"/>
                </a:lnTo>
                <a:lnTo>
                  <a:pt x="776224" y="352551"/>
                </a:lnTo>
                <a:lnTo>
                  <a:pt x="784796" y="337856"/>
                </a:lnTo>
                <a:lnTo>
                  <a:pt x="774826" y="320765"/>
                </a:lnTo>
                <a:close/>
              </a:path>
              <a:path w="840740" h="377189">
                <a:moveTo>
                  <a:pt x="829437" y="270001"/>
                </a:moveTo>
                <a:lnTo>
                  <a:pt x="823468" y="271652"/>
                </a:lnTo>
                <a:lnTo>
                  <a:pt x="820674" y="276351"/>
                </a:lnTo>
                <a:lnTo>
                  <a:pt x="794766" y="320765"/>
                </a:lnTo>
                <a:lnTo>
                  <a:pt x="794639" y="357504"/>
                </a:lnTo>
                <a:lnTo>
                  <a:pt x="796241" y="357504"/>
                </a:lnTo>
                <a:lnTo>
                  <a:pt x="837819" y="286384"/>
                </a:lnTo>
                <a:lnTo>
                  <a:pt x="840486" y="281558"/>
                </a:lnTo>
                <a:lnTo>
                  <a:pt x="838962" y="275589"/>
                </a:lnTo>
                <a:lnTo>
                  <a:pt x="834263" y="272795"/>
                </a:lnTo>
                <a:lnTo>
                  <a:pt x="829437" y="270001"/>
                </a:lnTo>
                <a:close/>
              </a:path>
              <a:path w="840740" h="377189">
                <a:moveTo>
                  <a:pt x="784796" y="337856"/>
                </a:moveTo>
                <a:lnTo>
                  <a:pt x="776224" y="352551"/>
                </a:lnTo>
                <a:lnTo>
                  <a:pt x="793369" y="352551"/>
                </a:lnTo>
                <a:lnTo>
                  <a:pt x="784796" y="337856"/>
                </a:lnTo>
                <a:close/>
              </a:path>
              <a:path w="840740" h="377189">
                <a:moveTo>
                  <a:pt x="794639" y="320983"/>
                </a:moveTo>
                <a:lnTo>
                  <a:pt x="784796" y="337856"/>
                </a:lnTo>
                <a:lnTo>
                  <a:pt x="793369" y="352551"/>
                </a:lnTo>
                <a:lnTo>
                  <a:pt x="794639" y="352551"/>
                </a:lnTo>
                <a:lnTo>
                  <a:pt x="794639" y="320983"/>
                </a:lnTo>
                <a:close/>
              </a:path>
              <a:path w="840740" h="377189">
                <a:moveTo>
                  <a:pt x="774826" y="188594"/>
                </a:moveTo>
                <a:lnTo>
                  <a:pt x="774953" y="320983"/>
                </a:lnTo>
                <a:lnTo>
                  <a:pt x="784796" y="337856"/>
                </a:lnTo>
                <a:lnTo>
                  <a:pt x="794639" y="320983"/>
                </a:lnTo>
                <a:lnTo>
                  <a:pt x="794639" y="198500"/>
                </a:lnTo>
                <a:lnTo>
                  <a:pt x="784733" y="198500"/>
                </a:lnTo>
                <a:lnTo>
                  <a:pt x="774826" y="188594"/>
                </a:lnTo>
                <a:close/>
              </a:path>
              <a:path w="840740" h="377189">
                <a:moveTo>
                  <a:pt x="19812" y="0"/>
                </a:moveTo>
                <a:lnTo>
                  <a:pt x="0" y="0"/>
                </a:lnTo>
                <a:lnTo>
                  <a:pt x="0" y="198500"/>
                </a:lnTo>
                <a:lnTo>
                  <a:pt x="774826" y="198500"/>
                </a:lnTo>
                <a:lnTo>
                  <a:pt x="774826" y="188594"/>
                </a:lnTo>
                <a:lnTo>
                  <a:pt x="19812" y="188594"/>
                </a:lnTo>
                <a:lnTo>
                  <a:pt x="9905" y="178688"/>
                </a:lnTo>
                <a:lnTo>
                  <a:pt x="19812" y="178688"/>
                </a:lnTo>
                <a:lnTo>
                  <a:pt x="19812" y="0"/>
                </a:lnTo>
                <a:close/>
              </a:path>
              <a:path w="840740" h="377189">
                <a:moveTo>
                  <a:pt x="794639" y="178688"/>
                </a:moveTo>
                <a:lnTo>
                  <a:pt x="19812" y="178688"/>
                </a:lnTo>
                <a:lnTo>
                  <a:pt x="19812" y="188594"/>
                </a:lnTo>
                <a:lnTo>
                  <a:pt x="774826" y="188594"/>
                </a:lnTo>
                <a:lnTo>
                  <a:pt x="784733" y="198500"/>
                </a:lnTo>
                <a:lnTo>
                  <a:pt x="794639" y="198500"/>
                </a:lnTo>
                <a:lnTo>
                  <a:pt x="794639" y="178688"/>
                </a:lnTo>
                <a:close/>
              </a:path>
              <a:path w="840740" h="377189">
                <a:moveTo>
                  <a:pt x="19812" y="178688"/>
                </a:moveTo>
                <a:lnTo>
                  <a:pt x="9905" y="178688"/>
                </a:lnTo>
                <a:lnTo>
                  <a:pt x="19812" y="188594"/>
                </a:lnTo>
                <a:lnTo>
                  <a:pt x="19812" y="1786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653144" y="3758946"/>
            <a:ext cx="840740" cy="377190"/>
          </a:xfrm>
          <a:custGeom>
            <a:avLst/>
            <a:gdLst/>
            <a:ahLst/>
            <a:cxnLst/>
            <a:rect l="l" t="t" r="r" b="b"/>
            <a:pathLst>
              <a:path w="840740" h="377189">
                <a:moveTo>
                  <a:pt x="11049" y="270001"/>
                </a:moveTo>
                <a:lnTo>
                  <a:pt x="6350" y="272795"/>
                </a:lnTo>
                <a:lnTo>
                  <a:pt x="1524" y="275589"/>
                </a:lnTo>
                <a:lnTo>
                  <a:pt x="0" y="281558"/>
                </a:lnTo>
                <a:lnTo>
                  <a:pt x="2794" y="286384"/>
                </a:lnTo>
                <a:lnTo>
                  <a:pt x="55752" y="377189"/>
                </a:lnTo>
                <a:lnTo>
                  <a:pt x="67233" y="357504"/>
                </a:lnTo>
                <a:lnTo>
                  <a:pt x="45847" y="357504"/>
                </a:lnTo>
                <a:lnTo>
                  <a:pt x="45847" y="320983"/>
                </a:lnTo>
                <a:lnTo>
                  <a:pt x="19811" y="276351"/>
                </a:lnTo>
                <a:lnTo>
                  <a:pt x="17145" y="271652"/>
                </a:lnTo>
                <a:lnTo>
                  <a:pt x="11049" y="270001"/>
                </a:lnTo>
                <a:close/>
              </a:path>
              <a:path w="840740" h="377189">
                <a:moveTo>
                  <a:pt x="45847" y="320983"/>
                </a:moveTo>
                <a:lnTo>
                  <a:pt x="45847" y="357504"/>
                </a:lnTo>
                <a:lnTo>
                  <a:pt x="65658" y="357504"/>
                </a:lnTo>
                <a:lnTo>
                  <a:pt x="65658" y="352551"/>
                </a:lnTo>
                <a:lnTo>
                  <a:pt x="47244" y="352551"/>
                </a:lnTo>
                <a:lnTo>
                  <a:pt x="55752" y="337965"/>
                </a:lnTo>
                <a:lnTo>
                  <a:pt x="45847" y="320983"/>
                </a:lnTo>
                <a:close/>
              </a:path>
              <a:path w="840740" h="377189">
                <a:moveTo>
                  <a:pt x="100456" y="270001"/>
                </a:moveTo>
                <a:lnTo>
                  <a:pt x="94360" y="271652"/>
                </a:lnTo>
                <a:lnTo>
                  <a:pt x="91694" y="276351"/>
                </a:lnTo>
                <a:lnTo>
                  <a:pt x="65658" y="320983"/>
                </a:lnTo>
                <a:lnTo>
                  <a:pt x="65658" y="357504"/>
                </a:lnTo>
                <a:lnTo>
                  <a:pt x="67233" y="357504"/>
                </a:lnTo>
                <a:lnTo>
                  <a:pt x="108711" y="286384"/>
                </a:lnTo>
                <a:lnTo>
                  <a:pt x="111505" y="281558"/>
                </a:lnTo>
                <a:lnTo>
                  <a:pt x="109981" y="275589"/>
                </a:lnTo>
                <a:lnTo>
                  <a:pt x="105155" y="272795"/>
                </a:lnTo>
                <a:lnTo>
                  <a:pt x="100456" y="270001"/>
                </a:lnTo>
                <a:close/>
              </a:path>
              <a:path w="840740" h="377189">
                <a:moveTo>
                  <a:pt x="55752" y="337965"/>
                </a:moveTo>
                <a:lnTo>
                  <a:pt x="47244" y="352551"/>
                </a:lnTo>
                <a:lnTo>
                  <a:pt x="64261" y="352551"/>
                </a:lnTo>
                <a:lnTo>
                  <a:pt x="55752" y="337965"/>
                </a:lnTo>
                <a:close/>
              </a:path>
              <a:path w="840740" h="377189">
                <a:moveTo>
                  <a:pt x="65658" y="320983"/>
                </a:moveTo>
                <a:lnTo>
                  <a:pt x="55752" y="337965"/>
                </a:lnTo>
                <a:lnTo>
                  <a:pt x="64261" y="352551"/>
                </a:lnTo>
                <a:lnTo>
                  <a:pt x="65658" y="352551"/>
                </a:lnTo>
                <a:lnTo>
                  <a:pt x="65658" y="320983"/>
                </a:lnTo>
                <a:close/>
              </a:path>
              <a:path w="840740" h="377189">
                <a:moveTo>
                  <a:pt x="820674" y="178688"/>
                </a:moveTo>
                <a:lnTo>
                  <a:pt x="45847" y="178688"/>
                </a:lnTo>
                <a:lnTo>
                  <a:pt x="45847" y="320983"/>
                </a:lnTo>
                <a:lnTo>
                  <a:pt x="55752" y="337965"/>
                </a:lnTo>
                <a:lnTo>
                  <a:pt x="65658" y="320983"/>
                </a:lnTo>
                <a:lnTo>
                  <a:pt x="65658" y="198500"/>
                </a:lnTo>
                <a:lnTo>
                  <a:pt x="55752" y="198500"/>
                </a:lnTo>
                <a:lnTo>
                  <a:pt x="65658" y="188594"/>
                </a:lnTo>
                <a:lnTo>
                  <a:pt x="820674" y="188594"/>
                </a:lnTo>
                <a:lnTo>
                  <a:pt x="820674" y="178688"/>
                </a:lnTo>
                <a:close/>
              </a:path>
              <a:path w="840740" h="377189">
                <a:moveTo>
                  <a:pt x="65658" y="188594"/>
                </a:moveTo>
                <a:lnTo>
                  <a:pt x="55752" y="198500"/>
                </a:lnTo>
                <a:lnTo>
                  <a:pt x="65658" y="198500"/>
                </a:lnTo>
                <a:lnTo>
                  <a:pt x="65658" y="188594"/>
                </a:lnTo>
                <a:close/>
              </a:path>
              <a:path w="840740" h="377189">
                <a:moveTo>
                  <a:pt x="840485" y="178688"/>
                </a:moveTo>
                <a:lnTo>
                  <a:pt x="830579" y="178688"/>
                </a:lnTo>
                <a:lnTo>
                  <a:pt x="820674" y="188594"/>
                </a:lnTo>
                <a:lnTo>
                  <a:pt x="65658" y="188594"/>
                </a:lnTo>
                <a:lnTo>
                  <a:pt x="65658" y="198500"/>
                </a:lnTo>
                <a:lnTo>
                  <a:pt x="840485" y="198500"/>
                </a:lnTo>
                <a:lnTo>
                  <a:pt x="840485" y="178688"/>
                </a:lnTo>
                <a:close/>
              </a:path>
              <a:path w="840740" h="377189">
                <a:moveTo>
                  <a:pt x="840485" y="0"/>
                </a:moveTo>
                <a:lnTo>
                  <a:pt x="820674" y="0"/>
                </a:lnTo>
                <a:lnTo>
                  <a:pt x="820674" y="188594"/>
                </a:lnTo>
                <a:lnTo>
                  <a:pt x="830579" y="178688"/>
                </a:lnTo>
                <a:lnTo>
                  <a:pt x="840485" y="178688"/>
                </a:lnTo>
                <a:lnTo>
                  <a:pt x="8404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59076" y="2260345"/>
            <a:ext cx="777875" cy="1924050"/>
          </a:xfrm>
          <a:custGeom>
            <a:avLst/>
            <a:gdLst/>
            <a:ahLst/>
            <a:cxnLst/>
            <a:rect l="l" t="t" r="r" b="b"/>
            <a:pathLst>
              <a:path w="777875" h="1924050">
                <a:moveTo>
                  <a:pt x="759333" y="0"/>
                </a:moveTo>
                <a:lnTo>
                  <a:pt x="752094" y="18414"/>
                </a:lnTo>
                <a:lnTo>
                  <a:pt x="770509" y="25653"/>
                </a:lnTo>
                <a:lnTo>
                  <a:pt x="777748" y="7112"/>
                </a:lnTo>
                <a:lnTo>
                  <a:pt x="759333" y="0"/>
                </a:lnTo>
                <a:close/>
              </a:path>
              <a:path w="777875" h="1924050">
                <a:moveTo>
                  <a:pt x="744855" y="36829"/>
                </a:moveTo>
                <a:lnTo>
                  <a:pt x="737616" y="55244"/>
                </a:lnTo>
                <a:lnTo>
                  <a:pt x="756031" y="62483"/>
                </a:lnTo>
                <a:lnTo>
                  <a:pt x="763270" y="44068"/>
                </a:lnTo>
                <a:lnTo>
                  <a:pt x="744855" y="36829"/>
                </a:lnTo>
                <a:close/>
              </a:path>
              <a:path w="777875" h="1924050">
                <a:moveTo>
                  <a:pt x="730377" y="73787"/>
                </a:moveTo>
                <a:lnTo>
                  <a:pt x="723138" y="92201"/>
                </a:lnTo>
                <a:lnTo>
                  <a:pt x="741680" y="99440"/>
                </a:lnTo>
                <a:lnTo>
                  <a:pt x="748919" y="81025"/>
                </a:lnTo>
                <a:lnTo>
                  <a:pt x="730377" y="73787"/>
                </a:lnTo>
                <a:close/>
              </a:path>
              <a:path w="777875" h="1924050">
                <a:moveTo>
                  <a:pt x="716026" y="110616"/>
                </a:moveTo>
                <a:lnTo>
                  <a:pt x="708787" y="129031"/>
                </a:lnTo>
                <a:lnTo>
                  <a:pt x="727202" y="136270"/>
                </a:lnTo>
                <a:lnTo>
                  <a:pt x="734441" y="117855"/>
                </a:lnTo>
                <a:lnTo>
                  <a:pt x="716026" y="110616"/>
                </a:lnTo>
                <a:close/>
              </a:path>
              <a:path w="777875" h="1924050">
                <a:moveTo>
                  <a:pt x="701548" y="147574"/>
                </a:moveTo>
                <a:lnTo>
                  <a:pt x="694309" y="165988"/>
                </a:lnTo>
                <a:lnTo>
                  <a:pt x="712724" y="173227"/>
                </a:lnTo>
                <a:lnTo>
                  <a:pt x="719963" y="154812"/>
                </a:lnTo>
                <a:lnTo>
                  <a:pt x="701548" y="147574"/>
                </a:lnTo>
                <a:close/>
              </a:path>
              <a:path w="777875" h="1924050">
                <a:moveTo>
                  <a:pt x="687070" y="184403"/>
                </a:moveTo>
                <a:lnTo>
                  <a:pt x="679831" y="202945"/>
                </a:lnTo>
                <a:lnTo>
                  <a:pt x="698373" y="210057"/>
                </a:lnTo>
                <a:lnTo>
                  <a:pt x="705612" y="191642"/>
                </a:lnTo>
                <a:lnTo>
                  <a:pt x="687070" y="184403"/>
                </a:lnTo>
                <a:close/>
              </a:path>
              <a:path w="777875" h="1924050">
                <a:moveTo>
                  <a:pt x="672719" y="221361"/>
                </a:moveTo>
                <a:lnTo>
                  <a:pt x="665480" y="239775"/>
                </a:lnTo>
                <a:lnTo>
                  <a:pt x="683895" y="247014"/>
                </a:lnTo>
                <a:lnTo>
                  <a:pt x="691134" y="228600"/>
                </a:lnTo>
                <a:lnTo>
                  <a:pt x="672719" y="221361"/>
                </a:lnTo>
                <a:close/>
              </a:path>
              <a:path w="777875" h="1924050">
                <a:moveTo>
                  <a:pt x="658241" y="258190"/>
                </a:moveTo>
                <a:lnTo>
                  <a:pt x="651002" y="276732"/>
                </a:lnTo>
                <a:lnTo>
                  <a:pt x="669417" y="283971"/>
                </a:lnTo>
                <a:lnTo>
                  <a:pt x="676656" y="265429"/>
                </a:lnTo>
                <a:lnTo>
                  <a:pt x="658241" y="258190"/>
                </a:lnTo>
                <a:close/>
              </a:path>
              <a:path w="777875" h="1924050">
                <a:moveTo>
                  <a:pt x="643763" y="295148"/>
                </a:moveTo>
                <a:lnTo>
                  <a:pt x="636524" y="313563"/>
                </a:lnTo>
                <a:lnTo>
                  <a:pt x="655066" y="320801"/>
                </a:lnTo>
                <a:lnTo>
                  <a:pt x="662178" y="302387"/>
                </a:lnTo>
                <a:lnTo>
                  <a:pt x="643763" y="295148"/>
                </a:lnTo>
                <a:close/>
              </a:path>
              <a:path w="777875" h="1924050">
                <a:moveTo>
                  <a:pt x="629412" y="332104"/>
                </a:moveTo>
                <a:lnTo>
                  <a:pt x="622173" y="350519"/>
                </a:lnTo>
                <a:lnTo>
                  <a:pt x="640588" y="357758"/>
                </a:lnTo>
                <a:lnTo>
                  <a:pt x="647827" y="339216"/>
                </a:lnTo>
                <a:lnTo>
                  <a:pt x="629412" y="332104"/>
                </a:lnTo>
                <a:close/>
              </a:path>
              <a:path w="777875" h="1924050">
                <a:moveTo>
                  <a:pt x="614934" y="368934"/>
                </a:moveTo>
                <a:lnTo>
                  <a:pt x="607695" y="387350"/>
                </a:lnTo>
                <a:lnTo>
                  <a:pt x="626110" y="394588"/>
                </a:lnTo>
                <a:lnTo>
                  <a:pt x="633349" y="376174"/>
                </a:lnTo>
                <a:lnTo>
                  <a:pt x="614934" y="368934"/>
                </a:lnTo>
                <a:close/>
              </a:path>
              <a:path w="777875" h="1924050">
                <a:moveTo>
                  <a:pt x="600456" y="405891"/>
                </a:moveTo>
                <a:lnTo>
                  <a:pt x="593217" y="424306"/>
                </a:lnTo>
                <a:lnTo>
                  <a:pt x="611759" y="431545"/>
                </a:lnTo>
                <a:lnTo>
                  <a:pt x="618871" y="413003"/>
                </a:lnTo>
                <a:lnTo>
                  <a:pt x="600456" y="405891"/>
                </a:lnTo>
                <a:close/>
              </a:path>
              <a:path w="777875" h="1924050">
                <a:moveTo>
                  <a:pt x="585978" y="442721"/>
                </a:moveTo>
                <a:lnTo>
                  <a:pt x="578866" y="461137"/>
                </a:lnTo>
                <a:lnTo>
                  <a:pt x="597281" y="468375"/>
                </a:lnTo>
                <a:lnTo>
                  <a:pt x="604520" y="449961"/>
                </a:lnTo>
                <a:lnTo>
                  <a:pt x="585978" y="442721"/>
                </a:lnTo>
                <a:close/>
              </a:path>
              <a:path w="777875" h="1924050">
                <a:moveTo>
                  <a:pt x="571627" y="479678"/>
                </a:moveTo>
                <a:lnTo>
                  <a:pt x="564388" y="498093"/>
                </a:lnTo>
                <a:lnTo>
                  <a:pt x="582803" y="505332"/>
                </a:lnTo>
                <a:lnTo>
                  <a:pt x="590042" y="486917"/>
                </a:lnTo>
                <a:lnTo>
                  <a:pt x="571627" y="479678"/>
                </a:lnTo>
                <a:close/>
              </a:path>
              <a:path w="777875" h="1924050">
                <a:moveTo>
                  <a:pt x="557149" y="516508"/>
                </a:moveTo>
                <a:lnTo>
                  <a:pt x="549910" y="535051"/>
                </a:lnTo>
                <a:lnTo>
                  <a:pt x="568325" y="542163"/>
                </a:lnTo>
                <a:lnTo>
                  <a:pt x="575564" y="523748"/>
                </a:lnTo>
                <a:lnTo>
                  <a:pt x="557149" y="516508"/>
                </a:lnTo>
                <a:close/>
              </a:path>
              <a:path w="777875" h="1924050">
                <a:moveTo>
                  <a:pt x="542671" y="553465"/>
                </a:moveTo>
                <a:lnTo>
                  <a:pt x="535559" y="571880"/>
                </a:lnTo>
                <a:lnTo>
                  <a:pt x="553974" y="579119"/>
                </a:lnTo>
                <a:lnTo>
                  <a:pt x="561213" y="560704"/>
                </a:lnTo>
                <a:lnTo>
                  <a:pt x="542671" y="553465"/>
                </a:lnTo>
                <a:close/>
              </a:path>
              <a:path w="777875" h="1924050">
                <a:moveTo>
                  <a:pt x="528320" y="590295"/>
                </a:moveTo>
                <a:lnTo>
                  <a:pt x="521081" y="608838"/>
                </a:lnTo>
                <a:lnTo>
                  <a:pt x="539496" y="615950"/>
                </a:lnTo>
                <a:lnTo>
                  <a:pt x="546735" y="597534"/>
                </a:lnTo>
                <a:lnTo>
                  <a:pt x="528320" y="590295"/>
                </a:lnTo>
                <a:close/>
              </a:path>
              <a:path w="777875" h="1924050">
                <a:moveTo>
                  <a:pt x="513842" y="627252"/>
                </a:moveTo>
                <a:lnTo>
                  <a:pt x="506603" y="645667"/>
                </a:lnTo>
                <a:lnTo>
                  <a:pt x="525018" y="652906"/>
                </a:lnTo>
                <a:lnTo>
                  <a:pt x="532257" y="634491"/>
                </a:lnTo>
                <a:lnTo>
                  <a:pt x="513842" y="627252"/>
                </a:lnTo>
                <a:close/>
              </a:path>
              <a:path w="777875" h="1924050">
                <a:moveTo>
                  <a:pt x="499364" y="664082"/>
                </a:moveTo>
                <a:lnTo>
                  <a:pt x="492125" y="682625"/>
                </a:lnTo>
                <a:lnTo>
                  <a:pt x="510667" y="689863"/>
                </a:lnTo>
                <a:lnTo>
                  <a:pt x="517906" y="671321"/>
                </a:lnTo>
                <a:lnTo>
                  <a:pt x="499364" y="664082"/>
                </a:lnTo>
                <a:close/>
              </a:path>
              <a:path w="777875" h="1924050">
                <a:moveTo>
                  <a:pt x="485013" y="701039"/>
                </a:moveTo>
                <a:lnTo>
                  <a:pt x="477774" y="719454"/>
                </a:lnTo>
                <a:lnTo>
                  <a:pt x="496189" y="726693"/>
                </a:lnTo>
                <a:lnTo>
                  <a:pt x="503428" y="708278"/>
                </a:lnTo>
                <a:lnTo>
                  <a:pt x="485013" y="701039"/>
                </a:lnTo>
                <a:close/>
              </a:path>
              <a:path w="777875" h="1924050">
                <a:moveTo>
                  <a:pt x="470535" y="737996"/>
                </a:moveTo>
                <a:lnTo>
                  <a:pt x="463296" y="756412"/>
                </a:lnTo>
                <a:lnTo>
                  <a:pt x="481711" y="763651"/>
                </a:lnTo>
                <a:lnTo>
                  <a:pt x="488950" y="745108"/>
                </a:lnTo>
                <a:lnTo>
                  <a:pt x="470535" y="737996"/>
                </a:lnTo>
                <a:close/>
              </a:path>
              <a:path w="777875" h="1924050">
                <a:moveTo>
                  <a:pt x="456056" y="774826"/>
                </a:moveTo>
                <a:lnTo>
                  <a:pt x="448818" y="793241"/>
                </a:lnTo>
                <a:lnTo>
                  <a:pt x="467360" y="800480"/>
                </a:lnTo>
                <a:lnTo>
                  <a:pt x="474599" y="782065"/>
                </a:lnTo>
                <a:lnTo>
                  <a:pt x="456056" y="774826"/>
                </a:lnTo>
                <a:close/>
              </a:path>
              <a:path w="777875" h="1924050">
                <a:moveTo>
                  <a:pt x="441706" y="811783"/>
                </a:moveTo>
                <a:lnTo>
                  <a:pt x="434467" y="830199"/>
                </a:lnTo>
                <a:lnTo>
                  <a:pt x="452881" y="837438"/>
                </a:lnTo>
                <a:lnTo>
                  <a:pt x="460121" y="818895"/>
                </a:lnTo>
                <a:lnTo>
                  <a:pt x="441706" y="811783"/>
                </a:lnTo>
                <a:close/>
              </a:path>
              <a:path w="777875" h="1924050">
                <a:moveTo>
                  <a:pt x="427228" y="848613"/>
                </a:moveTo>
                <a:lnTo>
                  <a:pt x="419989" y="867028"/>
                </a:lnTo>
                <a:lnTo>
                  <a:pt x="438404" y="874267"/>
                </a:lnTo>
                <a:lnTo>
                  <a:pt x="445643" y="855852"/>
                </a:lnTo>
                <a:lnTo>
                  <a:pt x="427228" y="848613"/>
                </a:lnTo>
                <a:close/>
              </a:path>
              <a:path w="777875" h="1924050">
                <a:moveTo>
                  <a:pt x="412750" y="885570"/>
                </a:moveTo>
                <a:lnTo>
                  <a:pt x="405511" y="903986"/>
                </a:lnTo>
                <a:lnTo>
                  <a:pt x="424053" y="911225"/>
                </a:lnTo>
                <a:lnTo>
                  <a:pt x="431165" y="892809"/>
                </a:lnTo>
                <a:lnTo>
                  <a:pt x="412750" y="885570"/>
                </a:lnTo>
                <a:close/>
              </a:path>
              <a:path w="777875" h="1924050">
                <a:moveTo>
                  <a:pt x="398272" y="922401"/>
                </a:moveTo>
                <a:lnTo>
                  <a:pt x="391160" y="940942"/>
                </a:lnTo>
                <a:lnTo>
                  <a:pt x="409575" y="948054"/>
                </a:lnTo>
                <a:lnTo>
                  <a:pt x="416814" y="929639"/>
                </a:lnTo>
                <a:lnTo>
                  <a:pt x="398272" y="922401"/>
                </a:lnTo>
                <a:close/>
              </a:path>
              <a:path w="777875" h="1924050">
                <a:moveTo>
                  <a:pt x="383921" y="959357"/>
                </a:moveTo>
                <a:lnTo>
                  <a:pt x="376681" y="977773"/>
                </a:lnTo>
                <a:lnTo>
                  <a:pt x="395097" y="985012"/>
                </a:lnTo>
                <a:lnTo>
                  <a:pt x="402336" y="966596"/>
                </a:lnTo>
                <a:lnTo>
                  <a:pt x="383921" y="959357"/>
                </a:lnTo>
                <a:close/>
              </a:path>
              <a:path w="777875" h="1924050">
                <a:moveTo>
                  <a:pt x="369443" y="996188"/>
                </a:moveTo>
                <a:lnTo>
                  <a:pt x="362204" y="1014729"/>
                </a:lnTo>
                <a:lnTo>
                  <a:pt x="380746" y="1021841"/>
                </a:lnTo>
                <a:lnTo>
                  <a:pt x="387858" y="1003426"/>
                </a:lnTo>
                <a:lnTo>
                  <a:pt x="369443" y="996188"/>
                </a:lnTo>
                <a:close/>
              </a:path>
              <a:path w="777875" h="1924050">
                <a:moveTo>
                  <a:pt x="354965" y="1033144"/>
                </a:moveTo>
                <a:lnTo>
                  <a:pt x="347853" y="1051559"/>
                </a:lnTo>
                <a:lnTo>
                  <a:pt x="366268" y="1058799"/>
                </a:lnTo>
                <a:lnTo>
                  <a:pt x="373506" y="1040383"/>
                </a:lnTo>
                <a:lnTo>
                  <a:pt x="354965" y="1033144"/>
                </a:lnTo>
                <a:close/>
              </a:path>
              <a:path w="777875" h="1924050">
                <a:moveTo>
                  <a:pt x="340614" y="1069975"/>
                </a:moveTo>
                <a:lnTo>
                  <a:pt x="333375" y="1088516"/>
                </a:lnTo>
                <a:lnTo>
                  <a:pt x="351790" y="1095755"/>
                </a:lnTo>
                <a:lnTo>
                  <a:pt x="359029" y="1077214"/>
                </a:lnTo>
                <a:lnTo>
                  <a:pt x="340614" y="1069975"/>
                </a:lnTo>
                <a:close/>
              </a:path>
              <a:path w="777875" h="1924050">
                <a:moveTo>
                  <a:pt x="326136" y="1106931"/>
                </a:moveTo>
                <a:lnTo>
                  <a:pt x="318897" y="1125346"/>
                </a:lnTo>
                <a:lnTo>
                  <a:pt x="337312" y="1132586"/>
                </a:lnTo>
                <a:lnTo>
                  <a:pt x="344550" y="1114170"/>
                </a:lnTo>
                <a:lnTo>
                  <a:pt x="326136" y="1106931"/>
                </a:lnTo>
                <a:close/>
              </a:path>
              <a:path w="777875" h="1924050">
                <a:moveTo>
                  <a:pt x="311658" y="1143889"/>
                </a:moveTo>
                <a:lnTo>
                  <a:pt x="304419" y="1162303"/>
                </a:lnTo>
                <a:lnTo>
                  <a:pt x="322961" y="1169542"/>
                </a:lnTo>
                <a:lnTo>
                  <a:pt x="330200" y="1151001"/>
                </a:lnTo>
                <a:lnTo>
                  <a:pt x="311658" y="1143889"/>
                </a:lnTo>
                <a:close/>
              </a:path>
              <a:path w="777875" h="1924050">
                <a:moveTo>
                  <a:pt x="297306" y="1180718"/>
                </a:moveTo>
                <a:lnTo>
                  <a:pt x="290068" y="1199133"/>
                </a:lnTo>
                <a:lnTo>
                  <a:pt x="308483" y="1206373"/>
                </a:lnTo>
                <a:lnTo>
                  <a:pt x="315722" y="1187957"/>
                </a:lnTo>
                <a:lnTo>
                  <a:pt x="297306" y="1180718"/>
                </a:lnTo>
                <a:close/>
              </a:path>
              <a:path w="777875" h="1924050">
                <a:moveTo>
                  <a:pt x="282829" y="1217676"/>
                </a:moveTo>
                <a:lnTo>
                  <a:pt x="275590" y="1236090"/>
                </a:lnTo>
                <a:lnTo>
                  <a:pt x="294005" y="1243329"/>
                </a:lnTo>
                <a:lnTo>
                  <a:pt x="301244" y="1224914"/>
                </a:lnTo>
                <a:lnTo>
                  <a:pt x="282829" y="1217676"/>
                </a:lnTo>
                <a:close/>
              </a:path>
              <a:path w="777875" h="1924050">
                <a:moveTo>
                  <a:pt x="268350" y="1254505"/>
                </a:moveTo>
                <a:lnTo>
                  <a:pt x="261112" y="1272920"/>
                </a:lnTo>
                <a:lnTo>
                  <a:pt x="279654" y="1280159"/>
                </a:lnTo>
                <a:lnTo>
                  <a:pt x="286893" y="1261744"/>
                </a:lnTo>
                <a:lnTo>
                  <a:pt x="268350" y="1254505"/>
                </a:lnTo>
                <a:close/>
              </a:path>
              <a:path w="777875" h="1924050">
                <a:moveTo>
                  <a:pt x="254000" y="1291463"/>
                </a:moveTo>
                <a:lnTo>
                  <a:pt x="246761" y="1309877"/>
                </a:lnTo>
                <a:lnTo>
                  <a:pt x="265175" y="1317116"/>
                </a:lnTo>
                <a:lnTo>
                  <a:pt x="272415" y="1298702"/>
                </a:lnTo>
                <a:lnTo>
                  <a:pt x="254000" y="1291463"/>
                </a:lnTo>
                <a:close/>
              </a:path>
              <a:path w="777875" h="1924050">
                <a:moveTo>
                  <a:pt x="239522" y="1328292"/>
                </a:moveTo>
                <a:lnTo>
                  <a:pt x="232283" y="1346834"/>
                </a:lnTo>
                <a:lnTo>
                  <a:pt x="250698" y="1353946"/>
                </a:lnTo>
                <a:lnTo>
                  <a:pt x="257937" y="1335531"/>
                </a:lnTo>
                <a:lnTo>
                  <a:pt x="239522" y="1328292"/>
                </a:lnTo>
                <a:close/>
              </a:path>
              <a:path w="777875" h="1924050">
                <a:moveTo>
                  <a:pt x="225044" y="1365249"/>
                </a:moveTo>
                <a:lnTo>
                  <a:pt x="217805" y="1383664"/>
                </a:lnTo>
                <a:lnTo>
                  <a:pt x="236347" y="1390903"/>
                </a:lnTo>
                <a:lnTo>
                  <a:pt x="243459" y="1372489"/>
                </a:lnTo>
                <a:lnTo>
                  <a:pt x="225044" y="1365249"/>
                </a:lnTo>
                <a:close/>
              </a:path>
              <a:path w="777875" h="1924050">
                <a:moveTo>
                  <a:pt x="210693" y="1402079"/>
                </a:moveTo>
                <a:lnTo>
                  <a:pt x="203454" y="1420621"/>
                </a:lnTo>
                <a:lnTo>
                  <a:pt x="221869" y="1427860"/>
                </a:lnTo>
                <a:lnTo>
                  <a:pt x="229108" y="1409318"/>
                </a:lnTo>
                <a:lnTo>
                  <a:pt x="210693" y="1402079"/>
                </a:lnTo>
                <a:close/>
              </a:path>
              <a:path w="777875" h="1924050">
                <a:moveTo>
                  <a:pt x="196215" y="1439036"/>
                </a:moveTo>
                <a:lnTo>
                  <a:pt x="188975" y="1457452"/>
                </a:lnTo>
                <a:lnTo>
                  <a:pt x="207391" y="1464690"/>
                </a:lnTo>
                <a:lnTo>
                  <a:pt x="214630" y="1446276"/>
                </a:lnTo>
                <a:lnTo>
                  <a:pt x="196215" y="1439036"/>
                </a:lnTo>
                <a:close/>
              </a:path>
              <a:path w="777875" h="1924050">
                <a:moveTo>
                  <a:pt x="181737" y="1475993"/>
                </a:moveTo>
                <a:lnTo>
                  <a:pt x="174498" y="1494408"/>
                </a:lnTo>
                <a:lnTo>
                  <a:pt x="193040" y="1501647"/>
                </a:lnTo>
                <a:lnTo>
                  <a:pt x="200152" y="1483105"/>
                </a:lnTo>
                <a:lnTo>
                  <a:pt x="181737" y="1475993"/>
                </a:lnTo>
                <a:close/>
              </a:path>
              <a:path w="777875" h="1924050">
                <a:moveTo>
                  <a:pt x="167259" y="1512823"/>
                </a:moveTo>
                <a:lnTo>
                  <a:pt x="160147" y="1531239"/>
                </a:lnTo>
                <a:lnTo>
                  <a:pt x="178562" y="1538477"/>
                </a:lnTo>
                <a:lnTo>
                  <a:pt x="185800" y="1520062"/>
                </a:lnTo>
                <a:lnTo>
                  <a:pt x="167259" y="1512823"/>
                </a:lnTo>
                <a:close/>
              </a:path>
              <a:path w="777875" h="1924050">
                <a:moveTo>
                  <a:pt x="152908" y="1549780"/>
                </a:moveTo>
                <a:lnTo>
                  <a:pt x="145669" y="1568195"/>
                </a:lnTo>
                <a:lnTo>
                  <a:pt x="164084" y="1575434"/>
                </a:lnTo>
                <a:lnTo>
                  <a:pt x="171323" y="1556892"/>
                </a:lnTo>
                <a:lnTo>
                  <a:pt x="152908" y="1549780"/>
                </a:lnTo>
                <a:close/>
              </a:path>
              <a:path w="777875" h="1924050">
                <a:moveTo>
                  <a:pt x="138430" y="1586610"/>
                </a:moveTo>
                <a:lnTo>
                  <a:pt x="131191" y="1605026"/>
                </a:lnTo>
                <a:lnTo>
                  <a:pt x="149606" y="1612264"/>
                </a:lnTo>
                <a:lnTo>
                  <a:pt x="156845" y="1593849"/>
                </a:lnTo>
                <a:lnTo>
                  <a:pt x="138430" y="1586610"/>
                </a:lnTo>
                <a:close/>
              </a:path>
              <a:path w="777875" h="1924050">
                <a:moveTo>
                  <a:pt x="123952" y="1623567"/>
                </a:moveTo>
                <a:lnTo>
                  <a:pt x="116840" y="1641983"/>
                </a:lnTo>
                <a:lnTo>
                  <a:pt x="135255" y="1649221"/>
                </a:lnTo>
                <a:lnTo>
                  <a:pt x="142494" y="1630806"/>
                </a:lnTo>
                <a:lnTo>
                  <a:pt x="123952" y="1623567"/>
                </a:lnTo>
                <a:close/>
              </a:path>
              <a:path w="777875" h="1924050">
                <a:moveTo>
                  <a:pt x="109600" y="1660397"/>
                </a:moveTo>
                <a:lnTo>
                  <a:pt x="102362" y="1678939"/>
                </a:lnTo>
                <a:lnTo>
                  <a:pt x="120777" y="1686052"/>
                </a:lnTo>
                <a:lnTo>
                  <a:pt x="128016" y="1667636"/>
                </a:lnTo>
                <a:lnTo>
                  <a:pt x="109600" y="1660397"/>
                </a:lnTo>
                <a:close/>
              </a:path>
              <a:path w="777875" h="1924050">
                <a:moveTo>
                  <a:pt x="95123" y="1697354"/>
                </a:moveTo>
                <a:lnTo>
                  <a:pt x="87884" y="1715770"/>
                </a:lnTo>
                <a:lnTo>
                  <a:pt x="106299" y="1723008"/>
                </a:lnTo>
                <a:lnTo>
                  <a:pt x="113537" y="1704593"/>
                </a:lnTo>
                <a:lnTo>
                  <a:pt x="95123" y="1697354"/>
                </a:lnTo>
                <a:close/>
              </a:path>
              <a:path w="777875" h="1924050">
                <a:moveTo>
                  <a:pt x="80645" y="1734184"/>
                </a:moveTo>
                <a:lnTo>
                  <a:pt x="73406" y="1752727"/>
                </a:lnTo>
                <a:lnTo>
                  <a:pt x="91948" y="1759839"/>
                </a:lnTo>
                <a:lnTo>
                  <a:pt x="99187" y="1741423"/>
                </a:lnTo>
                <a:lnTo>
                  <a:pt x="80645" y="1734184"/>
                </a:lnTo>
                <a:close/>
              </a:path>
              <a:path w="777875" h="1924050">
                <a:moveTo>
                  <a:pt x="66293" y="1771141"/>
                </a:moveTo>
                <a:lnTo>
                  <a:pt x="59055" y="1789556"/>
                </a:lnTo>
                <a:lnTo>
                  <a:pt x="77470" y="1796795"/>
                </a:lnTo>
                <a:lnTo>
                  <a:pt x="84709" y="1778380"/>
                </a:lnTo>
                <a:lnTo>
                  <a:pt x="66293" y="1771141"/>
                </a:lnTo>
                <a:close/>
              </a:path>
              <a:path w="777875" h="1924050">
                <a:moveTo>
                  <a:pt x="14478" y="1807717"/>
                </a:moveTo>
                <a:lnTo>
                  <a:pt x="9143" y="1808606"/>
                </a:lnTo>
                <a:lnTo>
                  <a:pt x="3683" y="1809368"/>
                </a:lnTo>
                <a:lnTo>
                  <a:pt x="0" y="1814448"/>
                </a:lnTo>
                <a:lnTo>
                  <a:pt x="889" y="1819909"/>
                </a:lnTo>
                <a:lnTo>
                  <a:pt x="17145" y="1923795"/>
                </a:lnTo>
                <a:lnTo>
                  <a:pt x="37667" y="1907539"/>
                </a:lnTo>
                <a:lnTo>
                  <a:pt x="34162" y="1907539"/>
                </a:lnTo>
                <a:lnTo>
                  <a:pt x="15748" y="1900301"/>
                </a:lnTo>
                <a:lnTo>
                  <a:pt x="22987" y="1881885"/>
                </a:lnTo>
                <a:lnTo>
                  <a:pt x="30589" y="1881885"/>
                </a:lnTo>
                <a:lnTo>
                  <a:pt x="20054" y="1814448"/>
                </a:lnTo>
                <a:lnTo>
                  <a:pt x="19558" y="1811401"/>
                </a:lnTo>
                <a:lnTo>
                  <a:pt x="14478" y="1807717"/>
                </a:lnTo>
                <a:close/>
              </a:path>
              <a:path w="777875" h="1924050">
                <a:moveTo>
                  <a:pt x="22987" y="1881885"/>
                </a:moveTo>
                <a:lnTo>
                  <a:pt x="15748" y="1900301"/>
                </a:lnTo>
                <a:lnTo>
                  <a:pt x="34162" y="1907539"/>
                </a:lnTo>
                <a:lnTo>
                  <a:pt x="35551" y="1903983"/>
                </a:lnTo>
                <a:lnTo>
                  <a:pt x="34036" y="1903983"/>
                </a:lnTo>
                <a:lnTo>
                  <a:pt x="18161" y="1897760"/>
                </a:lnTo>
                <a:lnTo>
                  <a:pt x="31425" y="1887250"/>
                </a:lnTo>
                <a:lnTo>
                  <a:pt x="31076" y="1885010"/>
                </a:lnTo>
                <a:lnTo>
                  <a:pt x="22987" y="1881885"/>
                </a:lnTo>
                <a:close/>
              </a:path>
              <a:path w="777875" h="1924050">
                <a:moveTo>
                  <a:pt x="91567" y="1839595"/>
                </a:moveTo>
                <a:lnTo>
                  <a:pt x="33211" y="1885834"/>
                </a:lnTo>
                <a:lnTo>
                  <a:pt x="41402" y="1888997"/>
                </a:lnTo>
                <a:lnTo>
                  <a:pt x="34162" y="1907539"/>
                </a:lnTo>
                <a:lnTo>
                  <a:pt x="37667" y="1907539"/>
                </a:lnTo>
                <a:lnTo>
                  <a:pt x="103886" y="1855089"/>
                </a:lnTo>
                <a:lnTo>
                  <a:pt x="104648" y="1848865"/>
                </a:lnTo>
                <a:lnTo>
                  <a:pt x="101218" y="1844674"/>
                </a:lnTo>
                <a:lnTo>
                  <a:pt x="97790" y="1840356"/>
                </a:lnTo>
                <a:lnTo>
                  <a:pt x="91567" y="1839595"/>
                </a:lnTo>
                <a:close/>
              </a:path>
              <a:path w="777875" h="1924050">
                <a:moveTo>
                  <a:pt x="31425" y="1887250"/>
                </a:moveTo>
                <a:lnTo>
                  <a:pt x="18161" y="1897760"/>
                </a:lnTo>
                <a:lnTo>
                  <a:pt x="34036" y="1903983"/>
                </a:lnTo>
                <a:lnTo>
                  <a:pt x="31425" y="1887250"/>
                </a:lnTo>
                <a:close/>
              </a:path>
              <a:path w="777875" h="1924050">
                <a:moveTo>
                  <a:pt x="33211" y="1885834"/>
                </a:moveTo>
                <a:lnTo>
                  <a:pt x="31425" y="1887250"/>
                </a:lnTo>
                <a:lnTo>
                  <a:pt x="34036" y="1903983"/>
                </a:lnTo>
                <a:lnTo>
                  <a:pt x="35551" y="1903983"/>
                </a:lnTo>
                <a:lnTo>
                  <a:pt x="41402" y="1888997"/>
                </a:lnTo>
                <a:lnTo>
                  <a:pt x="33211" y="1885834"/>
                </a:lnTo>
                <a:close/>
              </a:path>
              <a:path w="777875" h="1924050">
                <a:moveTo>
                  <a:pt x="31076" y="1885010"/>
                </a:moveTo>
                <a:lnTo>
                  <a:pt x="31425" y="1887250"/>
                </a:lnTo>
                <a:lnTo>
                  <a:pt x="33211" y="1885834"/>
                </a:lnTo>
                <a:lnTo>
                  <a:pt x="31076" y="1885010"/>
                </a:lnTo>
                <a:close/>
              </a:path>
              <a:path w="777875" h="1924050">
                <a:moveTo>
                  <a:pt x="30589" y="1881885"/>
                </a:moveTo>
                <a:lnTo>
                  <a:pt x="22987" y="1881885"/>
                </a:lnTo>
                <a:lnTo>
                  <a:pt x="31076" y="1885010"/>
                </a:lnTo>
                <a:lnTo>
                  <a:pt x="30589" y="1881885"/>
                </a:lnTo>
                <a:close/>
              </a:path>
              <a:path w="777875" h="1924050">
                <a:moveTo>
                  <a:pt x="37337" y="1844928"/>
                </a:moveTo>
                <a:lnTo>
                  <a:pt x="30099" y="1863343"/>
                </a:lnTo>
                <a:lnTo>
                  <a:pt x="48641" y="1870583"/>
                </a:lnTo>
                <a:lnTo>
                  <a:pt x="55880" y="1852167"/>
                </a:lnTo>
                <a:lnTo>
                  <a:pt x="37337" y="1844928"/>
                </a:lnTo>
                <a:close/>
              </a:path>
              <a:path w="777875" h="1924050">
                <a:moveTo>
                  <a:pt x="51816" y="1807971"/>
                </a:moveTo>
                <a:lnTo>
                  <a:pt x="44577" y="1826514"/>
                </a:lnTo>
                <a:lnTo>
                  <a:pt x="62992" y="1833752"/>
                </a:lnTo>
                <a:lnTo>
                  <a:pt x="70231" y="1815210"/>
                </a:lnTo>
                <a:lnTo>
                  <a:pt x="51816" y="1807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91561" y="2259964"/>
            <a:ext cx="842644" cy="1924685"/>
          </a:xfrm>
          <a:custGeom>
            <a:avLst/>
            <a:gdLst/>
            <a:ahLst/>
            <a:cxnLst/>
            <a:rect l="l" t="t" r="r" b="b"/>
            <a:pathLst>
              <a:path w="842645" h="1924685">
                <a:moveTo>
                  <a:pt x="18287" y="0"/>
                </a:moveTo>
                <a:lnTo>
                  <a:pt x="0" y="7874"/>
                </a:lnTo>
                <a:lnTo>
                  <a:pt x="7746" y="26035"/>
                </a:lnTo>
                <a:lnTo>
                  <a:pt x="26035" y="18287"/>
                </a:lnTo>
                <a:lnTo>
                  <a:pt x="18287" y="0"/>
                </a:lnTo>
                <a:close/>
              </a:path>
              <a:path w="842645" h="1924685">
                <a:moveTo>
                  <a:pt x="33781" y="36449"/>
                </a:moveTo>
                <a:lnTo>
                  <a:pt x="15620" y="44323"/>
                </a:lnTo>
                <a:lnTo>
                  <a:pt x="23368" y="62484"/>
                </a:lnTo>
                <a:lnTo>
                  <a:pt x="41529" y="54737"/>
                </a:lnTo>
                <a:lnTo>
                  <a:pt x="33781" y="36449"/>
                </a:lnTo>
                <a:close/>
              </a:path>
              <a:path w="842645" h="1924685">
                <a:moveTo>
                  <a:pt x="49402" y="72898"/>
                </a:moveTo>
                <a:lnTo>
                  <a:pt x="31114" y="80772"/>
                </a:lnTo>
                <a:lnTo>
                  <a:pt x="38862" y="98933"/>
                </a:lnTo>
                <a:lnTo>
                  <a:pt x="57150" y="91186"/>
                </a:lnTo>
                <a:lnTo>
                  <a:pt x="49402" y="72898"/>
                </a:lnTo>
                <a:close/>
              </a:path>
              <a:path w="842645" h="1924685">
                <a:moveTo>
                  <a:pt x="64896" y="109347"/>
                </a:moveTo>
                <a:lnTo>
                  <a:pt x="46736" y="117221"/>
                </a:lnTo>
                <a:lnTo>
                  <a:pt x="54482" y="135382"/>
                </a:lnTo>
                <a:lnTo>
                  <a:pt x="72643" y="127635"/>
                </a:lnTo>
                <a:lnTo>
                  <a:pt x="64896" y="109347"/>
                </a:lnTo>
                <a:close/>
              </a:path>
              <a:path w="842645" h="1924685">
                <a:moveTo>
                  <a:pt x="80390" y="145796"/>
                </a:moveTo>
                <a:lnTo>
                  <a:pt x="62230" y="153543"/>
                </a:lnTo>
                <a:lnTo>
                  <a:pt x="69976" y="171831"/>
                </a:lnTo>
                <a:lnTo>
                  <a:pt x="88264" y="164084"/>
                </a:lnTo>
                <a:lnTo>
                  <a:pt x="80390" y="145796"/>
                </a:lnTo>
                <a:close/>
              </a:path>
              <a:path w="842645" h="1924685">
                <a:moveTo>
                  <a:pt x="96012" y="182245"/>
                </a:moveTo>
                <a:lnTo>
                  <a:pt x="77724" y="189992"/>
                </a:lnTo>
                <a:lnTo>
                  <a:pt x="85598" y="208280"/>
                </a:lnTo>
                <a:lnTo>
                  <a:pt x="103758" y="200533"/>
                </a:lnTo>
                <a:lnTo>
                  <a:pt x="96012" y="182245"/>
                </a:lnTo>
                <a:close/>
              </a:path>
              <a:path w="842645" h="1924685">
                <a:moveTo>
                  <a:pt x="111506" y="218694"/>
                </a:moveTo>
                <a:lnTo>
                  <a:pt x="93344" y="226440"/>
                </a:lnTo>
                <a:lnTo>
                  <a:pt x="101092" y="244729"/>
                </a:lnTo>
                <a:lnTo>
                  <a:pt x="119380" y="236982"/>
                </a:lnTo>
                <a:lnTo>
                  <a:pt x="111506" y="218694"/>
                </a:lnTo>
                <a:close/>
              </a:path>
              <a:path w="842645" h="1924685">
                <a:moveTo>
                  <a:pt x="127126" y="255143"/>
                </a:moveTo>
                <a:lnTo>
                  <a:pt x="108838" y="262889"/>
                </a:lnTo>
                <a:lnTo>
                  <a:pt x="116712" y="281177"/>
                </a:lnTo>
                <a:lnTo>
                  <a:pt x="134874" y="273431"/>
                </a:lnTo>
                <a:lnTo>
                  <a:pt x="127126" y="255143"/>
                </a:lnTo>
                <a:close/>
              </a:path>
              <a:path w="842645" h="1924685">
                <a:moveTo>
                  <a:pt x="142620" y="291592"/>
                </a:moveTo>
                <a:lnTo>
                  <a:pt x="124460" y="299338"/>
                </a:lnTo>
                <a:lnTo>
                  <a:pt x="132206" y="317626"/>
                </a:lnTo>
                <a:lnTo>
                  <a:pt x="150368" y="309880"/>
                </a:lnTo>
                <a:lnTo>
                  <a:pt x="142620" y="291592"/>
                </a:lnTo>
                <a:close/>
              </a:path>
              <a:path w="842645" h="1924685">
                <a:moveTo>
                  <a:pt x="158242" y="328040"/>
                </a:moveTo>
                <a:lnTo>
                  <a:pt x="139954" y="335788"/>
                </a:lnTo>
                <a:lnTo>
                  <a:pt x="147700" y="354075"/>
                </a:lnTo>
                <a:lnTo>
                  <a:pt x="165988" y="346329"/>
                </a:lnTo>
                <a:lnTo>
                  <a:pt x="158242" y="328040"/>
                </a:lnTo>
                <a:close/>
              </a:path>
              <a:path w="842645" h="1924685">
                <a:moveTo>
                  <a:pt x="173736" y="364489"/>
                </a:moveTo>
                <a:lnTo>
                  <a:pt x="155575" y="372237"/>
                </a:lnTo>
                <a:lnTo>
                  <a:pt x="163321" y="390525"/>
                </a:lnTo>
                <a:lnTo>
                  <a:pt x="181482" y="382777"/>
                </a:lnTo>
                <a:lnTo>
                  <a:pt x="173736" y="364489"/>
                </a:lnTo>
                <a:close/>
              </a:path>
              <a:path w="842645" h="1924685">
                <a:moveTo>
                  <a:pt x="189356" y="400938"/>
                </a:moveTo>
                <a:lnTo>
                  <a:pt x="171069" y="408686"/>
                </a:lnTo>
                <a:lnTo>
                  <a:pt x="178815" y="426974"/>
                </a:lnTo>
                <a:lnTo>
                  <a:pt x="197104" y="419226"/>
                </a:lnTo>
                <a:lnTo>
                  <a:pt x="189356" y="400938"/>
                </a:lnTo>
                <a:close/>
              </a:path>
              <a:path w="842645" h="1924685">
                <a:moveTo>
                  <a:pt x="204850" y="437388"/>
                </a:moveTo>
                <a:lnTo>
                  <a:pt x="186689" y="445135"/>
                </a:lnTo>
                <a:lnTo>
                  <a:pt x="194437" y="463423"/>
                </a:lnTo>
                <a:lnTo>
                  <a:pt x="212598" y="455675"/>
                </a:lnTo>
                <a:lnTo>
                  <a:pt x="204850" y="437388"/>
                </a:lnTo>
                <a:close/>
              </a:path>
              <a:path w="842645" h="1924685">
                <a:moveTo>
                  <a:pt x="220344" y="473837"/>
                </a:moveTo>
                <a:lnTo>
                  <a:pt x="202183" y="481584"/>
                </a:lnTo>
                <a:lnTo>
                  <a:pt x="209931" y="499872"/>
                </a:lnTo>
                <a:lnTo>
                  <a:pt x="228219" y="492125"/>
                </a:lnTo>
                <a:lnTo>
                  <a:pt x="220344" y="473837"/>
                </a:lnTo>
                <a:close/>
              </a:path>
              <a:path w="842645" h="1924685">
                <a:moveTo>
                  <a:pt x="235965" y="510286"/>
                </a:moveTo>
                <a:lnTo>
                  <a:pt x="217677" y="518033"/>
                </a:lnTo>
                <a:lnTo>
                  <a:pt x="225551" y="536321"/>
                </a:lnTo>
                <a:lnTo>
                  <a:pt x="243712" y="528447"/>
                </a:lnTo>
                <a:lnTo>
                  <a:pt x="235965" y="510286"/>
                </a:lnTo>
                <a:close/>
              </a:path>
              <a:path w="842645" h="1924685">
                <a:moveTo>
                  <a:pt x="251460" y="546735"/>
                </a:moveTo>
                <a:lnTo>
                  <a:pt x="233299" y="554482"/>
                </a:lnTo>
                <a:lnTo>
                  <a:pt x="241045" y="572770"/>
                </a:lnTo>
                <a:lnTo>
                  <a:pt x="259333" y="564896"/>
                </a:lnTo>
                <a:lnTo>
                  <a:pt x="251460" y="546735"/>
                </a:lnTo>
                <a:close/>
              </a:path>
              <a:path w="842645" h="1924685">
                <a:moveTo>
                  <a:pt x="267081" y="583184"/>
                </a:moveTo>
                <a:lnTo>
                  <a:pt x="248793" y="590931"/>
                </a:lnTo>
                <a:lnTo>
                  <a:pt x="256539" y="609219"/>
                </a:lnTo>
                <a:lnTo>
                  <a:pt x="274827" y="601345"/>
                </a:lnTo>
                <a:lnTo>
                  <a:pt x="267081" y="583184"/>
                </a:lnTo>
                <a:close/>
              </a:path>
              <a:path w="842645" h="1924685">
                <a:moveTo>
                  <a:pt x="282575" y="619633"/>
                </a:moveTo>
                <a:lnTo>
                  <a:pt x="264413" y="627380"/>
                </a:lnTo>
                <a:lnTo>
                  <a:pt x="272161" y="645668"/>
                </a:lnTo>
                <a:lnTo>
                  <a:pt x="290321" y="637794"/>
                </a:lnTo>
                <a:lnTo>
                  <a:pt x="282575" y="619633"/>
                </a:lnTo>
                <a:close/>
              </a:path>
              <a:path w="842645" h="1924685">
                <a:moveTo>
                  <a:pt x="298195" y="656082"/>
                </a:moveTo>
                <a:lnTo>
                  <a:pt x="279907" y="663829"/>
                </a:lnTo>
                <a:lnTo>
                  <a:pt x="287655" y="682117"/>
                </a:lnTo>
                <a:lnTo>
                  <a:pt x="305943" y="674243"/>
                </a:lnTo>
                <a:lnTo>
                  <a:pt x="298195" y="656082"/>
                </a:lnTo>
                <a:close/>
              </a:path>
              <a:path w="842645" h="1924685">
                <a:moveTo>
                  <a:pt x="313689" y="692531"/>
                </a:moveTo>
                <a:lnTo>
                  <a:pt x="295529" y="700277"/>
                </a:lnTo>
                <a:lnTo>
                  <a:pt x="303275" y="718565"/>
                </a:lnTo>
                <a:lnTo>
                  <a:pt x="321437" y="710692"/>
                </a:lnTo>
                <a:lnTo>
                  <a:pt x="313689" y="692531"/>
                </a:lnTo>
                <a:close/>
              </a:path>
              <a:path w="842645" h="1924685">
                <a:moveTo>
                  <a:pt x="329311" y="728980"/>
                </a:moveTo>
                <a:lnTo>
                  <a:pt x="311023" y="736726"/>
                </a:lnTo>
                <a:lnTo>
                  <a:pt x="318769" y="755014"/>
                </a:lnTo>
                <a:lnTo>
                  <a:pt x="337057" y="747140"/>
                </a:lnTo>
                <a:lnTo>
                  <a:pt x="329311" y="728980"/>
                </a:lnTo>
                <a:close/>
              </a:path>
              <a:path w="842645" h="1924685">
                <a:moveTo>
                  <a:pt x="344805" y="765429"/>
                </a:moveTo>
                <a:lnTo>
                  <a:pt x="326517" y="773176"/>
                </a:lnTo>
                <a:lnTo>
                  <a:pt x="334390" y="791337"/>
                </a:lnTo>
                <a:lnTo>
                  <a:pt x="352551" y="783589"/>
                </a:lnTo>
                <a:lnTo>
                  <a:pt x="344805" y="765429"/>
                </a:lnTo>
                <a:close/>
              </a:path>
              <a:path w="842645" h="1924685">
                <a:moveTo>
                  <a:pt x="360299" y="801877"/>
                </a:moveTo>
                <a:lnTo>
                  <a:pt x="342138" y="809625"/>
                </a:lnTo>
                <a:lnTo>
                  <a:pt x="349885" y="827786"/>
                </a:lnTo>
                <a:lnTo>
                  <a:pt x="368173" y="820038"/>
                </a:lnTo>
                <a:lnTo>
                  <a:pt x="360299" y="801877"/>
                </a:lnTo>
                <a:close/>
              </a:path>
              <a:path w="842645" h="1924685">
                <a:moveTo>
                  <a:pt x="375919" y="838326"/>
                </a:moveTo>
                <a:lnTo>
                  <a:pt x="357631" y="846074"/>
                </a:lnTo>
                <a:lnTo>
                  <a:pt x="365506" y="864235"/>
                </a:lnTo>
                <a:lnTo>
                  <a:pt x="383667" y="856488"/>
                </a:lnTo>
                <a:lnTo>
                  <a:pt x="375919" y="838326"/>
                </a:lnTo>
                <a:close/>
              </a:path>
              <a:path w="842645" h="1924685">
                <a:moveTo>
                  <a:pt x="391413" y="874776"/>
                </a:moveTo>
                <a:lnTo>
                  <a:pt x="373252" y="882523"/>
                </a:lnTo>
                <a:lnTo>
                  <a:pt x="381000" y="900684"/>
                </a:lnTo>
                <a:lnTo>
                  <a:pt x="399161" y="892937"/>
                </a:lnTo>
                <a:lnTo>
                  <a:pt x="391413" y="874776"/>
                </a:lnTo>
                <a:close/>
              </a:path>
              <a:path w="842645" h="1924685">
                <a:moveTo>
                  <a:pt x="407035" y="911225"/>
                </a:moveTo>
                <a:lnTo>
                  <a:pt x="388746" y="918972"/>
                </a:lnTo>
                <a:lnTo>
                  <a:pt x="396494" y="937133"/>
                </a:lnTo>
                <a:lnTo>
                  <a:pt x="414781" y="929386"/>
                </a:lnTo>
                <a:lnTo>
                  <a:pt x="407035" y="911225"/>
                </a:lnTo>
                <a:close/>
              </a:path>
              <a:path w="842645" h="1924685">
                <a:moveTo>
                  <a:pt x="422529" y="947674"/>
                </a:moveTo>
                <a:lnTo>
                  <a:pt x="404368" y="955421"/>
                </a:lnTo>
                <a:lnTo>
                  <a:pt x="412114" y="973582"/>
                </a:lnTo>
                <a:lnTo>
                  <a:pt x="430275" y="965835"/>
                </a:lnTo>
                <a:lnTo>
                  <a:pt x="422529" y="947674"/>
                </a:lnTo>
                <a:close/>
              </a:path>
              <a:path w="842645" h="1924685">
                <a:moveTo>
                  <a:pt x="438150" y="984123"/>
                </a:moveTo>
                <a:lnTo>
                  <a:pt x="419862" y="991870"/>
                </a:lnTo>
                <a:lnTo>
                  <a:pt x="427608" y="1010031"/>
                </a:lnTo>
                <a:lnTo>
                  <a:pt x="445896" y="1002284"/>
                </a:lnTo>
                <a:lnTo>
                  <a:pt x="438150" y="984123"/>
                </a:lnTo>
                <a:close/>
              </a:path>
              <a:path w="842645" h="1924685">
                <a:moveTo>
                  <a:pt x="453644" y="1020572"/>
                </a:moveTo>
                <a:lnTo>
                  <a:pt x="435482" y="1028319"/>
                </a:lnTo>
                <a:lnTo>
                  <a:pt x="443230" y="1046480"/>
                </a:lnTo>
                <a:lnTo>
                  <a:pt x="461390" y="1038733"/>
                </a:lnTo>
                <a:lnTo>
                  <a:pt x="453644" y="1020572"/>
                </a:lnTo>
                <a:close/>
              </a:path>
              <a:path w="842645" h="1924685">
                <a:moveTo>
                  <a:pt x="469138" y="1057021"/>
                </a:moveTo>
                <a:lnTo>
                  <a:pt x="450976" y="1064768"/>
                </a:lnTo>
                <a:lnTo>
                  <a:pt x="458724" y="1082929"/>
                </a:lnTo>
                <a:lnTo>
                  <a:pt x="477012" y="1075182"/>
                </a:lnTo>
                <a:lnTo>
                  <a:pt x="469138" y="1057021"/>
                </a:lnTo>
                <a:close/>
              </a:path>
              <a:path w="842645" h="1924685">
                <a:moveTo>
                  <a:pt x="484758" y="1093470"/>
                </a:moveTo>
                <a:lnTo>
                  <a:pt x="466470" y="1101217"/>
                </a:lnTo>
                <a:lnTo>
                  <a:pt x="474344" y="1119377"/>
                </a:lnTo>
                <a:lnTo>
                  <a:pt x="492506" y="1111631"/>
                </a:lnTo>
                <a:lnTo>
                  <a:pt x="484758" y="1093470"/>
                </a:lnTo>
                <a:close/>
              </a:path>
              <a:path w="842645" h="1924685">
                <a:moveTo>
                  <a:pt x="500252" y="1129792"/>
                </a:moveTo>
                <a:lnTo>
                  <a:pt x="482092" y="1137665"/>
                </a:lnTo>
                <a:lnTo>
                  <a:pt x="489838" y="1155827"/>
                </a:lnTo>
                <a:lnTo>
                  <a:pt x="508126" y="1148080"/>
                </a:lnTo>
                <a:lnTo>
                  <a:pt x="500252" y="1129792"/>
                </a:lnTo>
                <a:close/>
              </a:path>
              <a:path w="842645" h="1924685">
                <a:moveTo>
                  <a:pt x="515874" y="1166240"/>
                </a:moveTo>
                <a:lnTo>
                  <a:pt x="497586" y="1174114"/>
                </a:lnTo>
                <a:lnTo>
                  <a:pt x="505460" y="1192276"/>
                </a:lnTo>
                <a:lnTo>
                  <a:pt x="523620" y="1184529"/>
                </a:lnTo>
                <a:lnTo>
                  <a:pt x="515874" y="1166240"/>
                </a:lnTo>
                <a:close/>
              </a:path>
              <a:path w="842645" h="1924685">
                <a:moveTo>
                  <a:pt x="531368" y="1202689"/>
                </a:moveTo>
                <a:lnTo>
                  <a:pt x="513206" y="1210564"/>
                </a:lnTo>
                <a:lnTo>
                  <a:pt x="520954" y="1228725"/>
                </a:lnTo>
                <a:lnTo>
                  <a:pt x="539114" y="1220977"/>
                </a:lnTo>
                <a:lnTo>
                  <a:pt x="531368" y="1202689"/>
                </a:lnTo>
                <a:close/>
              </a:path>
              <a:path w="842645" h="1924685">
                <a:moveTo>
                  <a:pt x="546988" y="1239139"/>
                </a:moveTo>
                <a:lnTo>
                  <a:pt x="528701" y="1247013"/>
                </a:lnTo>
                <a:lnTo>
                  <a:pt x="536448" y="1265174"/>
                </a:lnTo>
                <a:lnTo>
                  <a:pt x="554736" y="1257427"/>
                </a:lnTo>
                <a:lnTo>
                  <a:pt x="546988" y="1239139"/>
                </a:lnTo>
                <a:close/>
              </a:path>
              <a:path w="842645" h="1924685">
                <a:moveTo>
                  <a:pt x="562482" y="1275588"/>
                </a:moveTo>
                <a:lnTo>
                  <a:pt x="544321" y="1283462"/>
                </a:lnTo>
                <a:lnTo>
                  <a:pt x="552069" y="1301623"/>
                </a:lnTo>
                <a:lnTo>
                  <a:pt x="570230" y="1293876"/>
                </a:lnTo>
                <a:lnTo>
                  <a:pt x="562482" y="1275588"/>
                </a:lnTo>
                <a:close/>
              </a:path>
              <a:path w="842645" h="1924685">
                <a:moveTo>
                  <a:pt x="578104" y="1312037"/>
                </a:moveTo>
                <a:lnTo>
                  <a:pt x="559815" y="1319911"/>
                </a:lnTo>
                <a:lnTo>
                  <a:pt x="567563" y="1338072"/>
                </a:lnTo>
                <a:lnTo>
                  <a:pt x="585851" y="1330325"/>
                </a:lnTo>
                <a:lnTo>
                  <a:pt x="578104" y="1312037"/>
                </a:lnTo>
                <a:close/>
              </a:path>
              <a:path w="842645" h="1924685">
                <a:moveTo>
                  <a:pt x="593598" y="1348486"/>
                </a:moveTo>
                <a:lnTo>
                  <a:pt x="575310" y="1356360"/>
                </a:lnTo>
                <a:lnTo>
                  <a:pt x="583183" y="1374521"/>
                </a:lnTo>
                <a:lnTo>
                  <a:pt x="601344" y="1366774"/>
                </a:lnTo>
                <a:lnTo>
                  <a:pt x="593598" y="1348486"/>
                </a:lnTo>
                <a:close/>
              </a:path>
              <a:path w="842645" h="1924685">
                <a:moveTo>
                  <a:pt x="609092" y="1384935"/>
                </a:moveTo>
                <a:lnTo>
                  <a:pt x="590931" y="1392809"/>
                </a:lnTo>
                <a:lnTo>
                  <a:pt x="598677" y="1410970"/>
                </a:lnTo>
                <a:lnTo>
                  <a:pt x="616965" y="1403223"/>
                </a:lnTo>
                <a:lnTo>
                  <a:pt x="609092" y="1384935"/>
                </a:lnTo>
                <a:close/>
              </a:path>
              <a:path w="842645" h="1924685">
                <a:moveTo>
                  <a:pt x="624713" y="1421384"/>
                </a:moveTo>
                <a:lnTo>
                  <a:pt x="606425" y="1429131"/>
                </a:lnTo>
                <a:lnTo>
                  <a:pt x="614299" y="1447419"/>
                </a:lnTo>
                <a:lnTo>
                  <a:pt x="632460" y="1439672"/>
                </a:lnTo>
                <a:lnTo>
                  <a:pt x="624713" y="1421384"/>
                </a:lnTo>
                <a:close/>
              </a:path>
              <a:path w="842645" h="1924685">
                <a:moveTo>
                  <a:pt x="640207" y="1457833"/>
                </a:moveTo>
                <a:lnTo>
                  <a:pt x="622045" y="1465580"/>
                </a:lnTo>
                <a:lnTo>
                  <a:pt x="629793" y="1483868"/>
                </a:lnTo>
                <a:lnTo>
                  <a:pt x="647954" y="1476121"/>
                </a:lnTo>
                <a:lnTo>
                  <a:pt x="640207" y="1457833"/>
                </a:lnTo>
                <a:close/>
              </a:path>
              <a:path w="842645" h="1924685">
                <a:moveTo>
                  <a:pt x="655827" y="1494282"/>
                </a:moveTo>
                <a:lnTo>
                  <a:pt x="637539" y="1502029"/>
                </a:lnTo>
                <a:lnTo>
                  <a:pt x="645287" y="1520317"/>
                </a:lnTo>
                <a:lnTo>
                  <a:pt x="663575" y="1512570"/>
                </a:lnTo>
                <a:lnTo>
                  <a:pt x="655827" y="1494282"/>
                </a:lnTo>
                <a:close/>
              </a:path>
              <a:path w="842645" h="1924685">
                <a:moveTo>
                  <a:pt x="671322" y="1530731"/>
                </a:moveTo>
                <a:lnTo>
                  <a:pt x="653161" y="1538478"/>
                </a:lnTo>
                <a:lnTo>
                  <a:pt x="660908" y="1556766"/>
                </a:lnTo>
                <a:lnTo>
                  <a:pt x="679068" y="1549019"/>
                </a:lnTo>
                <a:lnTo>
                  <a:pt x="671322" y="1530731"/>
                </a:lnTo>
                <a:close/>
              </a:path>
              <a:path w="842645" h="1924685">
                <a:moveTo>
                  <a:pt x="686942" y="1567180"/>
                </a:moveTo>
                <a:lnTo>
                  <a:pt x="668654" y="1574927"/>
                </a:lnTo>
                <a:lnTo>
                  <a:pt x="676401" y="1593215"/>
                </a:lnTo>
                <a:lnTo>
                  <a:pt x="694689" y="1585468"/>
                </a:lnTo>
                <a:lnTo>
                  <a:pt x="686942" y="1567180"/>
                </a:lnTo>
                <a:close/>
              </a:path>
              <a:path w="842645" h="1924685">
                <a:moveTo>
                  <a:pt x="702437" y="1603629"/>
                </a:moveTo>
                <a:lnTo>
                  <a:pt x="684276" y="1611376"/>
                </a:lnTo>
                <a:lnTo>
                  <a:pt x="692023" y="1629664"/>
                </a:lnTo>
                <a:lnTo>
                  <a:pt x="710184" y="1621917"/>
                </a:lnTo>
                <a:lnTo>
                  <a:pt x="702437" y="1603629"/>
                </a:lnTo>
                <a:close/>
              </a:path>
              <a:path w="842645" h="1924685">
                <a:moveTo>
                  <a:pt x="717930" y="1640078"/>
                </a:moveTo>
                <a:lnTo>
                  <a:pt x="699770" y="1647825"/>
                </a:lnTo>
                <a:lnTo>
                  <a:pt x="707516" y="1666113"/>
                </a:lnTo>
                <a:lnTo>
                  <a:pt x="725804" y="1658366"/>
                </a:lnTo>
                <a:lnTo>
                  <a:pt x="717930" y="1640078"/>
                </a:lnTo>
                <a:close/>
              </a:path>
              <a:path w="842645" h="1924685">
                <a:moveTo>
                  <a:pt x="733551" y="1676527"/>
                </a:moveTo>
                <a:lnTo>
                  <a:pt x="715263" y="1684274"/>
                </a:lnTo>
                <a:lnTo>
                  <a:pt x="723138" y="1702562"/>
                </a:lnTo>
                <a:lnTo>
                  <a:pt x="741299" y="1694815"/>
                </a:lnTo>
                <a:lnTo>
                  <a:pt x="733551" y="1676527"/>
                </a:lnTo>
                <a:close/>
              </a:path>
              <a:path w="842645" h="1924685">
                <a:moveTo>
                  <a:pt x="749046" y="1712976"/>
                </a:moveTo>
                <a:lnTo>
                  <a:pt x="730885" y="1720723"/>
                </a:lnTo>
                <a:lnTo>
                  <a:pt x="738632" y="1739011"/>
                </a:lnTo>
                <a:lnTo>
                  <a:pt x="756920" y="1731264"/>
                </a:lnTo>
                <a:lnTo>
                  <a:pt x="749046" y="1712976"/>
                </a:lnTo>
                <a:close/>
              </a:path>
              <a:path w="842645" h="1924685">
                <a:moveTo>
                  <a:pt x="764666" y="1749425"/>
                </a:moveTo>
                <a:lnTo>
                  <a:pt x="746378" y="1757172"/>
                </a:lnTo>
                <a:lnTo>
                  <a:pt x="754252" y="1775460"/>
                </a:lnTo>
                <a:lnTo>
                  <a:pt x="772413" y="1767713"/>
                </a:lnTo>
                <a:lnTo>
                  <a:pt x="764666" y="1749425"/>
                </a:lnTo>
                <a:close/>
              </a:path>
              <a:path w="842645" h="1924685">
                <a:moveTo>
                  <a:pt x="751459" y="1842262"/>
                </a:moveTo>
                <a:lnTo>
                  <a:pt x="745236" y="1843151"/>
                </a:lnTo>
                <a:lnTo>
                  <a:pt x="741934" y="1847596"/>
                </a:lnTo>
                <a:lnTo>
                  <a:pt x="738759" y="1851914"/>
                </a:lnTo>
                <a:lnTo>
                  <a:pt x="739648" y="1858137"/>
                </a:lnTo>
                <a:lnTo>
                  <a:pt x="828421" y="1924177"/>
                </a:lnTo>
                <a:lnTo>
                  <a:pt x="830187" y="1910080"/>
                </a:lnTo>
                <a:lnTo>
                  <a:pt x="811657" y="1910080"/>
                </a:lnTo>
                <a:lnTo>
                  <a:pt x="808609" y="1902968"/>
                </a:lnTo>
                <a:lnTo>
                  <a:pt x="811278" y="1901837"/>
                </a:lnTo>
                <a:lnTo>
                  <a:pt x="813023" y="1888019"/>
                </a:lnTo>
                <a:lnTo>
                  <a:pt x="808701" y="1884807"/>
                </a:lnTo>
                <a:lnTo>
                  <a:pt x="800862" y="1884807"/>
                </a:lnTo>
                <a:lnTo>
                  <a:pt x="797259" y="1876302"/>
                </a:lnTo>
                <a:lnTo>
                  <a:pt x="751459" y="1842262"/>
                </a:lnTo>
                <a:close/>
              </a:path>
              <a:path w="842645" h="1924685">
                <a:moveTo>
                  <a:pt x="811278" y="1901837"/>
                </a:moveTo>
                <a:lnTo>
                  <a:pt x="808609" y="1902968"/>
                </a:lnTo>
                <a:lnTo>
                  <a:pt x="811657" y="1910080"/>
                </a:lnTo>
                <a:lnTo>
                  <a:pt x="823863" y="1904873"/>
                </a:lnTo>
                <a:lnTo>
                  <a:pt x="810895" y="1904873"/>
                </a:lnTo>
                <a:lnTo>
                  <a:pt x="811278" y="1901837"/>
                </a:lnTo>
                <a:close/>
              </a:path>
              <a:path w="842645" h="1924685">
                <a:moveTo>
                  <a:pt x="832049" y="1895221"/>
                </a:moveTo>
                <a:lnTo>
                  <a:pt x="826897" y="1895221"/>
                </a:lnTo>
                <a:lnTo>
                  <a:pt x="829817" y="1902333"/>
                </a:lnTo>
                <a:lnTo>
                  <a:pt x="811657" y="1910080"/>
                </a:lnTo>
                <a:lnTo>
                  <a:pt x="830187" y="1910080"/>
                </a:lnTo>
                <a:lnTo>
                  <a:pt x="832049" y="1895221"/>
                </a:lnTo>
                <a:close/>
              </a:path>
              <a:path w="842645" h="1924685">
                <a:moveTo>
                  <a:pt x="824231" y="1896349"/>
                </a:moveTo>
                <a:lnTo>
                  <a:pt x="811278" y="1901837"/>
                </a:lnTo>
                <a:lnTo>
                  <a:pt x="810895" y="1904873"/>
                </a:lnTo>
                <a:lnTo>
                  <a:pt x="826642" y="1898142"/>
                </a:lnTo>
                <a:lnTo>
                  <a:pt x="824231" y="1896349"/>
                </a:lnTo>
                <a:close/>
              </a:path>
              <a:path w="842645" h="1924685">
                <a:moveTo>
                  <a:pt x="826897" y="1895221"/>
                </a:moveTo>
                <a:lnTo>
                  <a:pt x="824231" y="1896349"/>
                </a:lnTo>
                <a:lnTo>
                  <a:pt x="826642" y="1898142"/>
                </a:lnTo>
                <a:lnTo>
                  <a:pt x="810895" y="1904873"/>
                </a:lnTo>
                <a:lnTo>
                  <a:pt x="823863" y="1904873"/>
                </a:lnTo>
                <a:lnTo>
                  <a:pt x="829817" y="1902333"/>
                </a:lnTo>
                <a:lnTo>
                  <a:pt x="826897" y="1895221"/>
                </a:lnTo>
                <a:close/>
              </a:path>
              <a:path w="842645" h="1924685">
                <a:moveTo>
                  <a:pt x="813023" y="1888019"/>
                </a:moveTo>
                <a:lnTo>
                  <a:pt x="811278" y="1901837"/>
                </a:lnTo>
                <a:lnTo>
                  <a:pt x="824231" y="1896349"/>
                </a:lnTo>
                <a:lnTo>
                  <a:pt x="813023" y="1888019"/>
                </a:lnTo>
                <a:close/>
              </a:path>
              <a:path w="842645" h="1924685">
                <a:moveTo>
                  <a:pt x="827532" y="1808099"/>
                </a:moveTo>
                <a:lnTo>
                  <a:pt x="822578" y="1811909"/>
                </a:lnTo>
                <a:lnTo>
                  <a:pt x="821943" y="1817370"/>
                </a:lnTo>
                <a:lnTo>
                  <a:pt x="815473" y="1868612"/>
                </a:lnTo>
                <a:lnTo>
                  <a:pt x="819023" y="1876933"/>
                </a:lnTo>
                <a:lnTo>
                  <a:pt x="814156" y="1879042"/>
                </a:lnTo>
                <a:lnTo>
                  <a:pt x="813023" y="1888019"/>
                </a:lnTo>
                <a:lnTo>
                  <a:pt x="824231" y="1896349"/>
                </a:lnTo>
                <a:lnTo>
                  <a:pt x="826897" y="1895221"/>
                </a:lnTo>
                <a:lnTo>
                  <a:pt x="832049" y="1895221"/>
                </a:lnTo>
                <a:lnTo>
                  <a:pt x="841501" y="1819783"/>
                </a:lnTo>
                <a:lnTo>
                  <a:pt x="842263" y="1814449"/>
                </a:lnTo>
                <a:lnTo>
                  <a:pt x="838326" y="1809496"/>
                </a:lnTo>
                <a:lnTo>
                  <a:pt x="832992" y="1808734"/>
                </a:lnTo>
                <a:lnTo>
                  <a:pt x="827532" y="1808099"/>
                </a:lnTo>
                <a:close/>
              </a:path>
              <a:path w="842645" h="1924685">
                <a:moveTo>
                  <a:pt x="797259" y="1876302"/>
                </a:moveTo>
                <a:lnTo>
                  <a:pt x="800862" y="1884807"/>
                </a:lnTo>
                <a:lnTo>
                  <a:pt x="805813" y="1882660"/>
                </a:lnTo>
                <a:lnTo>
                  <a:pt x="797259" y="1876302"/>
                </a:lnTo>
                <a:close/>
              </a:path>
              <a:path w="842645" h="1924685">
                <a:moveTo>
                  <a:pt x="805813" y="1882660"/>
                </a:moveTo>
                <a:lnTo>
                  <a:pt x="800862" y="1884807"/>
                </a:lnTo>
                <a:lnTo>
                  <a:pt x="808701" y="1884807"/>
                </a:lnTo>
                <a:lnTo>
                  <a:pt x="805813" y="1882660"/>
                </a:lnTo>
                <a:close/>
              </a:path>
              <a:path w="842645" h="1924685">
                <a:moveTo>
                  <a:pt x="811276" y="1858772"/>
                </a:moveTo>
                <a:lnTo>
                  <a:pt x="793114" y="1866519"/>
                </a:lnTo>
                <a:lnTo>
                  <a:pt x="797259" y="1876302"/>
                </a:lnTo>
                <a:lnTo>
                  <a:pt x="805813" y="1882660"/>
                </a:lnTo>
                <a:lnTo>
                  <a:pt x="814156" y="1879042"/>
                </a:lnTo>
                <a:lnTo>
                  <a:pt x="815473" y="1868612"/>
                </a:lnTo>
                <a:lnTo>
                  <a:pt x="811276" y="1858772"/>
                </a:lnTo>
                <a:close/>
              </a:path>
              <a:path w="842645" h="1924685">
                <a:moveTo>
                  <a:pt x="815473" y="1868612"/>
                </a:moveTo>
                <a:lnTo>
                  <a:pt x="814156" y="1879042"/>
                </a:lnTo>
                <a:lnTo>
                  <a:pt x="819023" y="1876933"/>
                </a:lnTo>
                <a:lnTo>
                  <a:pt x="815473" y="1868612"/>
                </a:lnTo>
                <a:close/>
              </a:path>
              <a:path w="842645" h="1924685">
                <a:moveTo>
                  <a:pt x="795782" y="1822323"/>
                </a:moveTo>
                <a:lnTo>
                  <a:pt x="777493" y="1830070"/>
                </a:lnTo>
                <a:lnTo>
                  <a:pt x="785240" y="1848358"/>
                </a:lnTo>
                <a:lnTo>
                  <a:pt x="803528" y="1840484"/>
                </a:lnTo>
                <a:lnTo>
                  <a:pt x="795782" y="1822323"/>
                </a:lnTo>
                <a:close/>
              </a:path>
              <a:path w="842645" h="1924685">
                <a:moveTo>
                  <a:pt x="780161" y="1785874"/>
                </a:moveTo>
                <a:lnTo>
                  <a:pt x="762000" y="1793621"/>
                </a:lnTo>
                <a:lnTo>
                  <a:pt x="769747" y="1811909"/>
                </a:lnTo>
                <a:lnTo>
                  <a:pt x="787908" y="1804035"/>
                </a:lnTo>
                <a:lnTo>
                  <a:pt x="780161" y="17858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70788" y="4908803"/>
            <a:ext cx="1824227" cy="125882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75003" y="5113020"/>
            <a:ext cx="1217930" cy="652780"/>
          </a:xfrm>
          <a:custGeom>
            <a:avLst/>
            <a:gdLst/>
            <a:ahLst/>
            <a:cxnLst/>
            <a:rect l="l" t="t" r="r" b="b"/>
            <a:pathLst>
              <a:path w="1217930" h="652779">
                <a:moveTo>
                  <a:pt x="0" y="652271"/>
                </a:moveTo>
                <a:lnTo>
                  <a:pt x="1217675" y="652271"/>
                </a:lnTo>
                <a:lnTo>
                  <a:pt x="1217675" y="0"/>
                </a:lnTo>
                <a:lnTo>
                  <a:pt x="0" y="0"/>
                </a:lnTo>
                <a:lnTo>
                  <a:pt x="0" y="652271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175003" y="5113020"/>
            <a:ext cx="1217676" cy="65227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70432" y="5108447"/>
            <a:ext cx="1226820" cy="661670"/>
          </a:xfrm>
          <a:custGeom>
            <a:avLst/>
            <a:gdLst/>
            <a:ahLst/>
            <a:cxnLst/>
            <a:rect l="l" t="t" r="r" b="b"/>
            <a:pathLst>
              <a:path w="1226820" h="661670">
                <a:moveTo>
                  <a:pt x="0" y="661415"/>
                </a:moveTo>
                <a:lnTo>
                  <a:pt x="1226820" y="661415"/>
                </a:lnTo>
                <a:lnTo>
                  <a:pt x="1226820" y="0"/>
                </a:lnTo>
                <a:lnTo>
                  <a:pt x="0" y="0"/>
                </a:lnTo>
                <a:lnTo>
                  <a:pt x="0" y="66141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455419" y="5289803"/>
            <a:ext cx="550163" cy="3169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813560" y="5289803"/>
            <a:ext cx="234695" cy="31699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856232" y="5289803"/>
            <a:ext cx="263651" cy="31699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1531366" y="5350890"/>
            <a:ext cx="49784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CI</a:t>
            </a:r>
            <a:r>
              <a:rPr sz="1100" b="1" spc="-5" dirty="0">
                <a:latin typeface="Calibri"/>
                <a:cs typeface="Calibri"/>
              </a:rPr>
              <a:t>O/</a:t>
            </a:r>
            <a:r>
              <a:rPr sz="1100" b="1" spc="5" dirty="0">
                <a:latin typeface="Calibri"/>
                <a:cs typeface="Calibri"/>
              </a:rPr>
              <a:t>G</a:t>
            </a:r>
            <a:r>
              <a:rPr sz="1100" b="1" spc="-5" dirty="0">
                <a:latin typeface="Calibri"/>
                <a:cs typeface="Calibri"/>
              </a:rPr>
              <a:t>-</a:t>
            </a:r>
            <a:r>
              <a:rPr sz="1100" b="1" dirty="0"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551176" y="4913376"/>
            <a:ext cx="2039112" cy="125272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55392" y="5117591"/>
            <a:ext cx="1432560" cy="646430"/>
          </a:xfrm>
          <a:custGeom>
            <a:avLst/>
            <a:gdLst/>
            <a:ahLst/>
            <a:cxnLst/>
            <a:rect l="l" t="t" r="r" b="b"/>
            <a:pathLst>
              <a:path w="1432560" h="646429">
                <a:moveTo>
                  <a:pt x="0" y="646175"/>
                </a:moveTo>
                <a:lnTo>
                  <a:pt x="1432559" y="646175"/>
                </a:lnTo>
                <a:lnTo>
                  <a:pt x="1432559" y="0"/>
                </a:lnTo>
                <a:lnTo>
                  <a:pt x="0" y="0"/>
                </a:lnTo>
                <a:lnTo>
                  <a:pt x="0" y="646175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55391" y="5117591"/>
            <a:ext cx="1432560" cy="64617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50820" y="5113020"/>
            <a:ext cx="1442085" cy="655320"/>
          </a:xfrm>
          <a:custGeom>
            <a:avLst/>
            <a:gdLst/>
            <a:ahLst/>
            <a:cxnLst/>
            <a:rect l="l" t="t" r="r" b="b"/>
            <a:pathLst>
              <a:path w="1442085" h="655320">
                <a:moveTo>
                  <a:pt x="0" y="655319"/>
                </a:moveTo>
                <a:lnTo>
                  <a:pt x="1441704" y="655319"/>
                </a:lnTo>
                <a:lnTo>
                  <a:pt x="1441704" y="0"/>
                </a:lnTo>
                <a:lnTo>
                  <a:pt x="0" y="0"/>
                </a:lnTo>
                <a:lnTo>
                  <a:pt x="0" y="65531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089148" y="5227320"/>
            <a:ext cx="739139" cy="29108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12948" y="5379720"/>
            <a:ext cx="891539" cy="29108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3081908" y="5283708"/>
            <a:ext cx="7391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6200">
              <a:lnSpc>
                <a:spcPct val="100000"/>
              </a:lnSpc>
            </a:pPr>
            <a:r>
              <a:rPr sz="1000" b="1" spc="-15" dirty="0">
                <a:latin typeface="Calibri"/>
                <a:cs typeface="Calibri"/>
              </a:rPr>
              <a:t>G</a:t>
            </a:r>
            <a:r>
              <a:rPr sz="1000" b="1" spc="-5" dirty="0">
                <a:latin typeface="Calibri"/>
                <a:cs typeface="Calibri"/>
              </a:rPr>
              <a:t>eospatial </a:t>
            </a:r>
            <a:r>
              <a:rPr sz="1000" b="1" spc="-15" dirty="0">
                <a:latin typeface="Calibri"/>
                <a:cs typeface="Calibri"/>
              </a:rPr>
              <a:t>D</a:t>
            </a:r>
            <a:r>
              <a:rPr sz="1000" b="1" spc="-5" dirty="0">
                <a:latin typeface="Calibri"/>
                <a:cs typeface="Calibri"/>
              </a:rPr>
              <a:t>ata</a:t>
            </a:r>
            <a:r>
              <a:rPr sz="1000" b="1" spc="-10" dirty="0">
                <a:latin typeface="Calibri"/>
                <a:cs typeface="Calibri"/>
              </a:rPr>
              <a:t> S</a:t>
            </a:r>
            <a:r>
              <a:rPr sz="1000" b="1" spc="-5" dirty="0">
                <a:latin typeface="Calibri"/>
                <a:cs typeface="Calibri"/>
              </a:rPr>
              <a:t>te</a:t>
            </a:r>
            <a:r>
              <a:rPr sz="1000" b="1" spc="-15" dirty="0">
                <a:latin typeface="Calibri"/>
                <a:cs typeface="Calibri"/>
              </a:rPr>
              <a:t>wa</a:t>
            </a:r>
            <a:r>
              <a:rPr sz="1000" b="1" dirty="0">
                <a:latin typeface="Calibri"/>
                <a:cs typeface="Calibri"/>
              </a:rPr>
              <a:t>r</a:t>
            </a:r>
            <a:r>
              <a:rPr sz="1000" b="1" spc="-10" dirty="0">
                <a:latin typeface="Calibri"/>
                <a:cs typeface="Calibri"/>
              </a:rPr>
              <a:t>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2422398" y="4495672"/>
            <a:ext cx="271780" cy="111760"/>
          </a:xfrm>
          <a:custGeom>
            <a:avLst/>
            <a:gdLst/>
            <a:ahLst/>
            <a:cxnLst/>
            <a:rect l="l" t="t" r="r" b="b"/>
            <a:pathLst>
              <a:path w="271780" h="111760">
                <a:moveTo>
                  <a:pt x="19812" y="45846"/>
                </a:moveTo>
                <a:lnTo>
                  <a:pt x="0" y="45846"/>
                </a:lnTo>
                <a:lnTo>
                  <a:pt x="0" y="65658"/>
                </a:lnTo>
                <a:lnTo>
                  <a:pt x="19812" y="65658"/>
                </a:lnTo>
                <a:lnTo>
                  <a:pt x="19812" y="45846"/>
                </a:lnTo>
                <a:close/>
              </a:path>
              <a:path w="271780" h="111760">
                <a:moveTo>
                  <a:pt x="59435" y="45846"/>
                </a:moveTo>
                <a:lnTo>
                  <a:pt x="39624" y="45846"/>
                </a:lnTo>
                <a:lnTo>
                  <a:pt x="39624" y="65658"/>
                </a:lnTo>
                <a:lnTo>
                  <a:pt x="59435" y="65658"/>
                </a:lnTo>
                <a:lnTo>
                  <a:pt x="59435" y="45846"/>
                </a:lnTo>
                <a:close/>
              </a:path>
              <a:path w="271780" h="111760">
                <a:moveTo>
                  <a:pt x="99059" y="45846"/>
                </a:moveTo>
                <a:lnTo>
                  <a:pt x="79247" y="45846"/>
                </a:lnTo>
                <a:lnTo>
                  <a:pt x="79247" y="65658"/>
                </a:lnTo>
                <a:lnTo>
                  <a:pt x="99059" y="65658"/>
                </a:lnTo>
                <a:lnTo>
                  <a:pt x="99059" y="45846"/>
                </a:lnTo>
                <a:close/>
              </a:path>
              <a:path w="271780" h="111760">
                <a:moveTo>
                  <a:pt x="138683" y="45846"/>
                </a:moveTo>
                <a:lnTo>
                  <a:pt x="118871" y="45846"/>
                </a:lnTo>
                <a:lnTo>
                  <a:pt x="118871" y="65658"/>
                </a:lnTo>
                <a:lnTo>
                  <a:pt x="138683" y="65658"/>
                </a:lnTo>
                <a:lnTo>
                  <a:pt x="138683" y="45846"/>
                </a:lnTo>
                <a:close/>
              </a:path>
              <a:path w="271780" h="111760">
                <a:moveTo>
                  <a:pt x="217931" y="64283"/>
                </a:moveTo>
                <a:lnTo>
                  <a:pt x="170941" y="91693"/>
                </a:lnTo>
                <a:lnTo>
                  <a:pt x="166243" y="94360"/>
                </a:lnTo>
                <a:lnTo>
                  <a:pt x="164591" y="100456"/>
                </a:lnTo>
                <a:lnTo>
                  <a:pt x="167385" y="105156"/>
                </a:lnTo>
                <a:lnTo>
                  <a:pt x="170179" y="109981"/>
                </a:lnTo>
                <a:lnTo>
                  <a:pt x="176149" y="111506"/>
                </a:lnTo>
                <a:lnTo>
                  <a:pt x="254794" y="65658"/>
                </a:lnTo>
                <a:lnTo>
                  <a:pt x="217931" y="65658"/>
                </a:lnTo>
                <a:lnTo>
                  <a:pt x="217931" y="64283"/>
                </a:lnTo>
                <a:close/>
              </a:path>
              <a:path w="271780" h="111760">
                <a:moveTo>
                  <a:pt x="178307" y="45846"/>
                </a:moveTo>
                <a:lnTo>
                  <a:pt x="158495" y="45846"/>
                </a:lnTo>
                <a:lnTo>
                  <a:pt x="158495" y="65658"/>
                </a:lnTo>
                <a:lnTo>
                  <a:pt x="178307" y="65658"/>
                </a:lnTo>
                <a:lnTo>
                  <a:pt x="178307" y="45846"/>
                </a:lnTo>
                <a:close/>
              </a:path>
              <a:path w="271780" h="111760">
                <a:moveTo>
                  <a:pt x="215573" y="45846"/>
                </a:moveTo>
                <a:lnTo>
                  <a:pt x="198119" y="45846"/>
                </a:lnTo>
                <a:lnTo>
                  <a:pt x="198119" y="65658"/>
                </a:lnTo>
                <a:lnTo>
                  <a:pt x="215573" y="65658"/>
                </a:lnTo>
                <a:lnTo>
                  <a:pt x="217931" y="64283"/>
                </a:lnTo>
                <a:lnTo>
                  <a:pt x="217931" y="47222"/>
                </a:lnTo>
                <a:lnTo>
                  <a:pt x="215573" y="45846"/>
                </a:lnTo>
                <a:close/>
              </a:path>
              <a:path w="271780" h="111760">
                <a:moveTo>
                  <a:pt x="232555" y="55752"/>
                </a:moveTo>
                <a:lnTo>
                  <a:pt x="217968" y="64262"/>
                </a:lnTo>
                <a:lnTo>
                  <a:pt x="217931" y="65658"/>
                </a:lnTo>
                <a:lnTo>
                  <a:pt x="237744" y="65658"/>
                </a:lnTo>
                <a:lnTo>
                  <a:pt x="237744" y="58779"/>
                </a:lnTo>
                <a:lnTo>
                  <a:pt x="232555" y="55752"/>
                </a:lnTo>
                <a:close/>
              </a:path>
              <a:path w="271780" h="111760">
                <a:moveTo>
                  <a:pt x="237744" y="58779"/>
                </a:moveTo>
                <a:lnTo>
                  <a:pt x="237744" y="65658"/>
                </a:lnTo>
                <a:lnTo>
                  <a:pt x="252094" y="65658"/>
                </a:lnTo>
                <a:lnTo>
                  <a:pt x="252094" y="64262"/>
                </a:lnTo>
                <a:lnTo>
                  <a:pt x="247141" y="64262"/>
                </a:lnTo>
                <a:lnTo>
                  <a:pt x="237744" y="58779"/>
                </a:lnTo>
                <a:close/>
              </a:path>
              <a:path w="271780" h="111760">
                <a:moveTo>
                  <a:pt x="254794" y="45846"/>
                </a:moveTo>
                <a:lnTo>
                  <a:pt x="252094" y="45846"/>
                </a:lnTo>
                <a:lnTo>
                  <a:pt x="252094" y="65658"/>
                </a:lnTo>
                <a:lnTo>
                  <a:pt x="254794" y="65658"/>
                </a:lnTo>
                <a:lnTo>
                  <a:pt x="271779" y="55752"/>
                </a:lnTo>
                <a:lnTo>
                  <a:pt x="254794" y="45846"/>
                </a:lnTo>
                <a:close/>
              </a:path>
              <a:path w="271780" h="111760">
                <a:moveTo>
                  <a:pt x="247141" y="47243"/>
                </a:moveTo>
                <a:lnTo>
                  <a:pt x="237744" y="52726"/>
                </a:lnTo>
                <a:lnTo>
                  <a:pt x="237744" y="58779"/>
                </a:lnTo>
                <a:lnTo>
                  <a:pt x="247141" y="64262"/>
                </a:lnTo>
                <a:lnTo>
                  <a:pt x="247141" y="47243"/>
                </a:lnTo>
                <a:close/>
              </a:path>
              <a:path w="271780" h="111760">
                <a:moveTo>
                  <a:pt x="252094" y="47243"/>
                </a:moveTo>
                <a:lnTo>
                  <a:pt x="247141" y="47243"/>
                </a:lnTo>
                <a:lnTo>
                  <a:pt x="247141" y="64262"/>
                </a:lnTo>
                <a:lnTo>
                  <a:pt x="252094" y="64262"/>
                </a:lnTo>
                <a:lnTo>
                  <a:pt x="252094" y="47243"/>
                </a:lnTo>
                <a:close/>
              </a:path>
              <a:path w="271780" h="111760">
                <a:moveTo>
                  <a:pt x="237744" y="52726"/>
                </a:moveTo>
                <a:lnTo>
                  <a:pt x="232555" y="55752"/>
                </a:lnTo>
                <a:lnTo>
                  <a:pt x="237744" y="58779"/>
                </a:lnTo>
                <a:lnTo>
                  <a:pt x="237744" y="52726"/>
                </a:lnTo>
                <a:close/>
              </a:path>
              <a:path w="271780" h="111760">
                <a:moveTo>
                  <a:pt x="237744" y="45846"/>
                </a:moveTo>
                <a:lnTo>
                  <a:pt x="217931" y="45846"/>
                </a:lnTo>
                <a:lnTo>
                  <a:pt x="217968" y="47243"/>
                </a:lnTo>
                <a:lnTo>
                  <a:pt x="232555" y="55752"/>
                </a:lnTo>
                <a:lnTo>
                  <a:pt x="237744" y="52726"/>
                </a:lnTo>
                <a:lnTo>
                  <a:pt x="237744" y="45846"/>
                </a:lnTo>
                <a:close/>
              </a:path>
              <a:path w="271780" h="111760">
                <a:moveTo>
                  <a:pt x="252094" y="45846"/>
                </a:moveTo>
                <a:lnTo>
                  <a:pt x="237744" y="45846"/>
                </a:lnTo>
                <a:lnTo>
                  <a:pt x="237744" y="52726"/>
                </a:lnTo>
                <a:lnTo>
                  <a:pt x="247141" y="47243"/>
                </a:lnTo>
                <a:lnTo>
                  <a:pt x="252094" y="47243"/>
                </a:lnTo>
                <a:lnTo>
                  <a:pt x="252094" y="45846"/>
                </a:lnTo>
                <a:close/>
              </a:path>
              <a:path w="271780" h="111760">
                <a:moveTo>
                  <a:pt x="176149" y="0"/>
                </a:moveTo>
                <a:lnTo>
                  <a:pt x="170179" y="1524"/>
                </a:lnTo>
                <a:lnTo>
                  <a:pt x="167385" y="6350"/>
                </a:lnTo>
                <a:lnTo>
                  <a:pt x="164591" y="11049"/>
                </a:lnTo>
                <a:lnTo>
                  <a:pt x="166243" y="17144"/>
                </a:lnTo>
                <a:lnTo>
                  <a:pt x="170941" y="19812"/>
                </a:lnTo>
                <a:lnTo>
                  <a:pt x="217931" y="47222"/>
                </a:lnTo>
                <a:lnTo>
                  <a:pt x="217931" y="45846"/>
                </a:lnTo>
                <a:lnTo>
                  <a:pt x="254794" y="45846"/>
                </a:lnTo>
                <a:lnTo>
                  <a:pt x="1761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396869" y="4935473"/>
            <a:ext cx="111760" cy="165100"/>
          </a:xfrm>
          <a:custGeom>
            <a:avLst/>
            <a:gdLst/>
            <a:ahLst/>
            <a:cxnLst/>
            <a:rect l="l" t="t" r="r" b="b"/>
            <a:pathLst>
              <a:path w="111760" h="165100">
                <a:moveTo>
                  <a:pt x="11048" y="57657"/>
                </a:moveTo>
                <a:lnTo>
                  <a:pt x="6350" y="60451"/>
                </a:lnTo>
                <a:lnTo>
                  <a:pt x="1523" y="63245"/>
                </a:lnTo>
                <a:lnTo>
                  <a:pt x="0" y="69342"/>
                </a:lnTo>
                <a:lnTo>
                  <a:pt x="2793" y="74040"/>
                </a:lnTo>
                <a:lnTo>
                  <a:pt x="55752" y="164845"/>
                </a:lnTo>
                <a:lnTo>
                  <a:pt x="67233" y="145161"/>
                </a:lnTo>
                <a:lnTo>
                  <a:pt x="45846" y="145161"/>
                </a:lnTo>
                <a:lnTo>
                  <a:pt x="45846" y="108639"/>
                </a:lnTo>
                <a:lnTo>
                  <a:pt x="19811" y="64007"/>
                </a:lnTo>
                <a:lnTo>
                  <a:pt x="17144" y="59308"/>
                </a:lnTo>
                <a:lnTo>
                  <a:pt x="11048" y="57657"/>
                </a:lnTo>
                <a:close/>
              </a:path>
              <a:path w="111760" h="165100">
                <a:moveTo>
                  <a:pt x="45846" y="108639"/>
                </a:moveTo>
                <a:lnTo>
                  <a:pt x="45846" y="145161"/>
                </a:lnTo>
                <a:lnTo>
                  <a:pt x="65658" y="145161"/>
                </a:lnTo>
                <a:lnTo>
                  <a:pt x="65658" y="140207"/>
                </a:lnTo>
                <a:lnTo>
                  <a:pt x="47243" y="140207"/>
                </a:lnTo>
                <a:lnTo>
                  <a:pt x="55752" y="125621"/>
                </a:lnTo>
                <a:lnTo>
                  <a:pt x="45846" y="108639"/>
                </a:lnTo>
                <a:close/>
              </a:path>
              <a:path w="111760" h="165100">
                <a:moveTo>
                  <a:pt x="100456" y="57657"/>
                </a:moveTo>
                <a:lnTo>
                  <a:pt x="94360" y="59308"/>
                </a:lnTo>
                <a:lnTo>
                  <a:pt x="91693" y="64007"/>
                </a:lnTo>
                <a:lnTo>
                  <a:pt x="65658" y="108639"/>
                </a:lnTo>
                <a:lnTo>
                  <a:pt x="65658" y="145161"/>
                </a:lnTo>
                <a:lnTo>
                  <a:pt x="67233" y="145161"/>
                </a:lnTo>
                <a:lnTo>
                  <a:pt x="108711" y="74040"/>
                </a:lnTo>
                <a:lnTo>
                  <a:pt x="111505" y="69342"/>
                </a:lnTo>
                <a:lnTo>
                  <a:pt x="109981" y="63245"/>
                </a:lnTo>
                <a:lnTo>
                  <a:pt x="105155" y="60451"/>
                </a:lnTo>
                <a:lnTo>
                  <a:pt x="100456" y="57657"/>
                </a:lnTo>
                <a:close/>
              </a:path>
              <a:path w="111760" h="165100">
                <a:moveTo>
                  <a:pt x="55752" y="125621"/>
                </a:moveTo>
                <a:lnTo>
                  <a:pt x="47243" y="140207"/>
                </a:lnTo>
                <a:lnTo>
                  <a:pt x="64261" y="140207"/>
                </a:lnTo>
                <a:lnTo>
                  <a:pt x="55752" y="125621"/>
                </a:lnTo>
                <a:close/>
              </a:path>
              <a:path w="111760" h="165100">
                <a:moveTo>
                  <a:pt x="65658" y="108639"/>
                </a:moveTo>
                <a:lnTo>
                  <a:pt x="55752" y="125621"/>
                </a:lnTo>
                <a:lnTo>
                  <a:pt x="64261" y="140207"/>
                </a:lnTo>
                <a:lnTo>
                  <a:pt x="65658" y="140207"/>
                </a:lnTo>
                <a:lnTo>
                  <a:pt x="65658" y="108639"/>
                </a:lnTo>
                <a:close/>
              </a:path>
              <a:path w="111760" h="165100">
                <a:moveTo>
                  <a:pt x="65658" y="0"/>
                </a:moveTo>
                <a:lnTo>
                  <a:pt x="45846" y="0"/>
                </a:lnTo>
                <a:lnTo>
                  <a:pt x="45846" y="108639"/>
                </a:lnTo>
                <a:lnTo>
                  <a:pt x="55752" y="125621"/>
                </a:lnTo>
                <a:lnTo>
                  <a:pt x="65658" y="108639"/>
                </a:lnTo>
                <a:lnTo>
                  <a:pt x="656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636776" y="1296924"/>
            <a:ext cx="2072639" cy="134721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840991" y="1501139"/>
            <a:ext cx="1466088" cy="74066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365248" y="1577339"/>
            <a:ext cx="440436" cy="30632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979676" y="1738883"/>
            <a:ext cx="1242060" cy="29108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69007" y="1891283"/>
            <a:ext cx="1232916" cy="291084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1836420" y="1496567"/>
            <a:ext cx="1475740" cy="74993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795" algn="ctr">
              <a:lnSpc>
                <a:spcPct val="100000"/>
              </a:lnSpc>
            </a:pPr>
            <a:r>
              <a:rPr sz="1050" b="1" spc="-5" dirty="0">
                <a:latin typeface="Calibri"/>
                <a:cs typeface="Calibri"/>
              </a:rPr>
              <a:t>NGA</a:t>
            </a:r>
            <a:endParaRPr sz="1050">
              <a:latin typeface="Calibri"/>
              <a:cs typeface="Calibri"/>
            </a:endParaRPr>
          </a:p>
          <a:p>
            <a:pPr marL="9525" algn="ctr">
              <a:lnSpc>
                <a:spcPct val="100000"/>
              </a:lnSpc>
            </a:pPr>
            <a:r>
              <a:rPr sz="1000" b="1" spc="-15" dirty="0">
                <a:latin typeface="Calibri"/>
                <a:cs typeface="Calibri"/>
              </a:rPr>
              <a:t>D</a:t>
            </a:r>
            <a:r>
              <a:rPr sz="1000" b="1" spc="-10" dirty="0">
                <a:latin typeface="Calibri"/>
                <a:cs typeface="Calibri"/>
              </a:rPr>
              <a:t>oD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G</a:t>
            </a:r>
            <a:r>
              <a:rPr sz="1000" b="1" spc="-15" dirty="0">
                <a:latin typeface="Calibri"/>
                <a:cs typeface="Calibri"/>
              </a:rPr>
              <a:t>E</a:t>
            </a:r>
            <a:r>
              <a:rPr sz="1000" b="1" spc="-10" dirty="0">
                <a:latin typeface="Calibri"/>
                <a:cs typeface="Calibri"/>
              </a:rPr>
              <a:t>OINT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&amp; </a:t>
            </a:r>
            <a:r>
              <a:rPr sz="1000" b="1" spc="-5" dirty="0">
                <a:latin typeface="Calibri"/>
                <a:cs typeface="Calibri"/>
              </a:rPr>
              <a:t>N</a:t>
            </a:r>
            <a:r>
              <a:rPr sz="1000" b="1" spc="-10" dirty="0">
                <a:latin typeface="Calibri"/>
                <a:cs typeface="Calibri"/>
              </a:rPr>
              <a:t>SG</a:t>
            </a:r>
            <a:endParaRPr sz="1000">
              <a:latin typeface="Calibri"/>
              <a:cs typeface="Calibri"/>
            </a:endParaRPr>
          </a:p>
          <a:p>
            <a:pPr marL="8890" algn="ctr">
              <a:lnSpc>
                <a:spcPct val="100000"/>
              </a:lnSpc>
            </a:pPr>
            <a:r>
              <a:rPr sz="1000" b="1" spc="-5" dirty="0">
                <a:latin typeface="Calibri"/>
                <a:cs typeface="Calibri"/>
              </a:rPr>
              <a:t>Functional</a:t>
            </a:r>
            <a:r>
              <a:rPr sz="1000" b="1" spc="-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Mana</a:t>
            </a:r>
            <a:r>
              <a:rPr sz="1000" b="1" spc="-10" dirty="0">
                <a:latin typeface="Calibri"/>
                <a:cs typeface="Calibri"/>
              </a:rPr>
              <a:t>g</a:t>
            </a:r>
            <a:r>
              <a:rPr sz="1000" b="1" spc="-5" dirty="0">
                <a:latin typeface="Calibri"/>
                <a:cs typeface="Calibri"/>
              </a:rPr>
              <a:t>er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979932" y="4034028"/>
            <a:ext cx="1815083" cy="1255776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184147" y="4238244"/>
            <a:ext cx="1209040" cy="649605"/>
          </a:xfrm>
          <a:custGeom>
            <a:avLst/>
            <a:gdLst/>
            <a:ahLst/>
            <a:cxnLst/>
            <a:rect l="l" t="t" r="r" b="b"/>
            <a:pathLst>
              <a:path w="1209039" h="649604">
                <a:moveTo>
                  <a:pt x="0" y="649223"/>
                </a:moveTo>
                <a:lnTo>
                  <a:pt x="1208531" y="649223"/>
                </a:lnTo>
                <a:lnTo>
                  <a:pt x="1208531" y="0"/>
                </a:lnTo>
                <a:lnTo>
                  <a:pt x="0" y="0"/>
                </a:lnTo>
                <a:lnTo>
                  <a:pt x="0" y="649223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84147" y="4238244"/>
            <a:ext cx="1208532" cy="64922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449324" y="4413503"/>
            <a:ext cx="579119" cy="31851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836420" y="4413503"/>
            <a:ext cx="234695" cy="318516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879092" y="4413503"/>
            <a:ext cx="263651" cy="318516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1179575" y="4233671"/>
            <a:ext cx="1217930" cy="65849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53695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D</a:t>
            </a:r>
            <a:r>
              <a:rPr sz="1100" b="1" dirty="0">
                <a:latin typeface="Calibri"/>
                <a:cs typeface="Calibri"/>
              </a:rPr>
              <a:t>C</a:t>
            </a:r>
            <a:r>
              <a:rPr sz="1100" b="1" spc="-10" dirty="0">
                <a:latin typeface="Calibri"/>
                <a:cs typeface="Calibri"/>
              </a:rPr>
              <a:t>S</a:t>
            </a:r>
            <a:r>
              <a:rPr sz="1100" b="1" dirty="0">
                <a:latin typeface="Calibri"/>
                <a:cs typeface="Calibri"/>
              </a:rPr>
              <a:t>,</a:t>
            </a:r>
            <a:r>
              <a:rPr sz="1100" b="1" spc="5" dirty="0">
                <a:latin typeface="Calibri"/>
                <a:cs typeface="Calibri"/>
              </a:rPr>
              <a:t> G</a:t>
            </a:r>
            <a:r>
              <a:rPr sz="1100" b="1" spc="-5" dirty="0">
                <a:latin typeface="Calibri"/>
                <a:cs typeface="Calibri"/>
              </a:rPr>
              <a:t>-</a:t>
            </a:r>
            <a:r>
              <a:rPr sz="1100" b="1" dirty="0"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2542032" y="4038600"/>
            <a:ext cx="2037588" cy="125272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746248" y="4242815"/>
            <a:ext cx="1431290" cy="646430"/>
          </a:xfrm>
          <a:custGeom>
            <a:avLst/>
            <a:gdLst/>
            <a:ahLst/>
            <a:cxnLst/>
            <a:rect l="l" t="t" r="r" b="b"/>
            <a:pathLst>
              <a:path w="1431289" h="646429">
                <a:moveTo>
                  <a:pt x="0" y="646175"/>
                </a:moveTo>
                <a:lnTo>
                  <a:pt x="1431036" y="646175"/>
                </a:lnTo>
                <a:lnTo>
                  <a:pt x="1431036" y="0"/>
                </a:lnTo>
                <a:lnTo>
                  <a:pt x="0" y="0"/>
                </a:lnTo>
                <a:lnTo>
                  <a:pt x="0" y="646175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746248" y="4242815"/>
            <a:ext cx="1431036" cy="64617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098292" y="4277867"/>
            <a:ext cx="769619" cy="291084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063239" y="4430267"/>
            <a:ext cx="810767" cy="291084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200400" y="4582667"/>
            <a:ext cx="534924" cy="291084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2741676" y="4238244"/>
            <a:ext cx="1440180" cy="65532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98780" marR="391160" algn="ctr">
              <a:lnSpc>
                <a:spcPct val="100000"/>
              </a:lnSpc>
            </a:pPr>
            <a:r>
              <a:rPr sz="1000" b="1" spc="-15" dirty="0">
                <a:latin typeface="Calibri"/>
                <a:cs typeface="Calibri"/>
              </a:rPr>
              <a:t>G</a:t>
            </a:r>
            <a:r>
              <a:rPr sz="1000" b="1" spc="-5" dirty="0">
                <a:latin typeface="Calibri"/>
                <a:cs typeface="Calibri"/>
              </a:rPr>
              <a:t>eospatial In</a:t>
            </a:r>
            <a:r>
              <a:rPr sz="1000" b="1" spc="-10" dirty="0">
                <a:latin typeface="Calibri"/>
                <a:cs typeface="Calibri"/>
              </a:rPr>
              <a:t>fo</a:t>
            </a:r>
            <a:r>
              <a:rPr sz="1000" b="1" dirty="0">
                <a:latin typeface="Calibri"/>
                <a:cs typeface="Calibri"/>
              </a:rPr>
              <a:t>r</a:t>
            </a:r>
            <a:r>
              <a:rPr sz="1000" b="1" spc="-5" dirty="0">
                <a:latin typeface="Calibri"/>
                <a:cs typeface="Calibri"/>
              </a:rPr>
              <a:t>mation </a:t>
            </a:r>
            <a:r>
              <a:rPr sz="1000" b="1" spc="-10" dirty="0">
                <a:latin typeface="Calibri"/>
                <a:cs typeface="Calibri"/>
              </a:rPr>
              <a:t>Off</a:t>
            </a:r>
            <a:r>
              <a:rPr sz="1000" b="1" spc="-15" dirty="0">
                <a:latin typeface="Calibri"/>
                <a:cs typeface="Calibri"/>
              </a:rPr>
              <a:t>i</a:t>
            </a:r>
            <a:r>
              <a:rPr sz="1000" b="1" spc="-5" dirty="0">
                <a:latin typeface="Calibri"/>
                <a:cs typeface="Calibri"/>
              </a:rPr>
              <a:t>cer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3592067" y="5731764"/>
            <a:ext cx="1824227" cy="112623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796284" y="5935979"/>
            <a:ext cx="1217930" cy="650875"/>
          </a:xfrm>
          <a:custGeom>
            <a:avLst/>
            <a:gdLst/>
            <a:ahLst/>
            <a:cxnLst/>
            <a:rect l="l" t="t" r="r" b="b"/>
            <a:pathLst>
              <a:path w="1217929" h="650875">
                <a:moveTo>
                  <a:pt x="0" y="650748"/>
                </a:moveTo>
                <a:lnTo>
                  <a:pt x="1217676" y="650748"/>
                </a:lnTo>
                <a:lnTo>
                  <a:pt x="1217676" y="0"/>
                </a:lnTo>
                <a:lnTo>
                  <a:pt x="0" y="0"/>
                </a:lnTo>
                <a:lnTo>
                  <a:pt x="0" y="650748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796283" y="5935979"/>
            <a:ext cx="1217676" cy="65074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791711" y="5931408"/>
            <a:ext cx="1226820" cy="660400"/>
          </a:xfrm>
          <a:custGeom>
            <a:avLst/>
            <a:gdLst/>
            <a:ahLst/>
            <a:cxnLst/>
            <a:rect l="l" t="t" r="r" b="b"/>
            <a:pathLst>
              <a:path w="1226820" h="660400">
                <a:moveTo>
                  <a:pt x="0" y="659892"/>
                </a:moveTo>
                <a:lnTo>
                  <a:pt x="1226819" y="659892"/>
                </a:lnTo>
                <a:lnTo>
                  <a:pt x="1226819" y="0"/>
                </a:lnTo>
                <a:lnTo>
                  <a:pt x="0" y="0"/>
                </a:lnTo>
                <a:lnTo>
                  <a:pt x="0" y="65989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046220" y="5894832"/>
            <a:ext cx="729996" cy="316992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3932682" y="5956198"/>
            <a:ext cx="946785" cy="577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ASA(ALT)</a:t>
            </a:r>
            <a:endParaRPr sz="11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900" b="1" spc="-5" dirty="0">
                <a:latin typeface="Calibri"/>
                <a:cs typeface="Calibri"/>
              </a:rPr>
              <a:t>Lead </a:t>
            </a:r>
            <a:r>
              <a:rPr sz="900" b="1" dirty="0">
                <a:latin typeface="Calibri"/>
                <a:cs typeface="Calibri"/>
              </a:rPr>
              <a:t>f</a:t>
            </a:r>
            <a:r>
              <a:rPr sz="900" b="1" spc="-10" dirty="0">
                <a:latin typeface="Calibri"/>
                <a:cs typeface="Calibri"/>
              </a:rPr>
              <a:t>o</a:t>
            </a:r>
            <a:r>
              <a:rPr sz="900" b="1" dirty="0">
                <a:latin typeface="Calibri"/>
                <a:cs typeface="Calibri"/>
              </a:rPr>
              <a:t>r Ge</a:t>
            </a:r>
            <a:r>
              <a:rPr sz="900" b="1" spc="-10" dirty="0">
                <a:latin typeface="Calibri"/>
                <a:cs typeface="Calibri"/>
              </a:rPr>
              <a:t>o</a:t>
            </a:r>
            <a:r>
              <a:rPr sz="900" b="1" spc="-5" dirty="0">
                <a:latin typeface="Calibri"/>
                <a:cs typeface="Calibri"/>
              </a:rPr>
              <a:t>sp</a:t>
            </a:r>
            <a:r>
              <a:rPr sz="900" b="1" spc="-10" dirty="0">
                <a:latin typeface="Calibri"/>
                <a:cs typeface="Calibri"/>
              </a:rPr>
              <a:t>a</a:t>
            </a:r>
            <a:r>
              <a:rPr sz="900" b="1" spc="-5" dirty="0">
                <a:latin typeface="Calibri"/>
                <a:cs typeface="Calibri"/>
              </a:rPr>
              <a:t>t</a:t>
            </a:r>
            <a:r>
              <a:rPr sz="900" b="1" spc="-10" dirty="0">
                <a:latin typeface="Calibri"/>
                <a:cs typeface="Calibri"/>
              </a:rPr>
              <a:t>i</a:t>
            </a:r>
            <a:r>
              <a:rPr sz="900" b="1" spc="-5" dirty="0">
                <a:latin typeface="Calibri"/>
                <a:cs typeface="Calibri"/>
              </a:rPr>
              <a:t>al </a:t>
            </a:r>
            <a:r>
              <a:rPr sz="900" b="1" spc="-10" dirty="0">
                <a:latin typeface="Calibri"/>
                <a:cs typeface="Calibri"/>
              </a:rPr>
              <a:t>i</a:t>
            </a:r>
            <a:r>
              <a:rPr sz="900" b="1" spc="-5" dirty="0">
                <a:latin typeface="Calibri"/>
                <a:cs typeface="Calibri"/>
              </a:rPr>
              <a:t>mp</a:t>
            </a:r>
            <a:r>
              <a:rPr sz="900" b="1" spc="-10" dirty="0">
                <a:latin typeface="Calibri"/>
                <a:cs typeface="Calibri"/>
              </a:rPr>
              <a:t>l</a:t>
            </a:r>
            <a:r>
              <a:rPr sz="900" b="1" dirty="0">
                <a:latin typeface="Calibri"/>
                <a:cs typeface="Calibri"/>
              </a:rPr>
              <a:t>e</a:t>
            </a:r>
            <a:r>
              <a:rPr sz="900" b="1" spc="-5" dirty="0">
                <a:latin typeface="Calibri"/>
                <a:cs typeface="Calibri"/>
              </a:rPr>
              <a:t>m</a:t>
            </a:r>
            <a:r>
              <a:rPr sz="900" b="1" dirty="0">
                <a:latin typeface="Calibri"/>
                <a:cs typeface="Calibri"/>
              </a:rPr>
              <a:t>e</a:t>
            </a:r>
            <a:r>
              <a:rPr sz="900" b="1" spc="-10" dirty="0">
                <a:latin typeface="Calibri"/>
                <a:cs typeface="Calibri"/>
              </a:rPr>
              <a:t>n</a:t>
            </a:r>
            <a:r>
              <a:rPr sz="900" b="1" spc="-5" dirty="0">
                <a:latin typeface="Calibri"/>
                <a:cs typeface="Calibri"/>
              </a:rPr>
              <a:t>tat</a:t>
            </a:r>
            <a:r>
              <a:rPr sz="900" b="1" spc="-15" dirty="0">
                <a:latin typeface="Calibri"/>
                <a:cs typeface="Calibri"/>
              </a:rPr>
              <a:t>i</a:t>
            </a:r>
            <a:r>
              <a:rPr sz="900" b="1" spc="-10" dirty="0">
                <a:latin typeface="Calibri"/>
                <a:cs typeface="Calibri"/>
              </a:rPr>
              <a:t>o</a:t>
            </a:r>
            <a:r>
              <a:rPr sz="900" b="1" spc="-5" dirty="0">
                <a:latin typeface="Calibri"/>
                <a:cs typeface="Calibri"/>
              </a:rPr>
              <a:t>n </a:t>
            </a:r>
            <a:r>
              <a:rPr sz="900" b="1" spc="-10" dirty="0">
                <a:latin typeface="Calibri"/>
                <a:cs typeface="Calibri"/>
              </a:rPr>
              <a:t>wi</a:t>
            </a:r>
            <a:r>
              <a:rPr sz="900" b="1" spc="-5" dirty="0">
                <a:latin typeface="Calibri"/>
                <a:cs typeface="Calibri"/>
              </a:rPr>
              <a:t>t</a:t>
            </a:r>
            <a:r>
              <a:rPr sz="900" b="1" spc="-10" dirty="0">
                <a:latin typeface="Calibri"/>
                <a:cs typeface="Calibri"/>
              </a:rPr>
              <a:t>hi</a:t>
            </a:r>
            <a:r>
              <a:rPr sz="900" b="1" spc="-5" dirty="0">
                <a:latin typeface="Calibri"/>
                <a:cs typeface="Calibri"/>
              </a:rPr>
              <a:t>n</a:t>
            </a:r>
            <a:r>
              <a:rPr sz="900" b="1" dirty="0">
                <a:latin typeface="Calibri"/>
                <a:cs typeface="Calibri"/>
              </a:rPr>
              <a:t> 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CO</a:t>
            </a:r>
            <a:r>
              <a:rPr sz="900" b="1" spc="-5" dirty="0">
                <a:latin typeface="Calibri"/>
                <a:cs typeface="Calibri"/>
              </a:rPr>
              <a:t>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3533775" y="2818129"/>
            <a:ext cx="354965" cy="1389380"/>
          </a:xfrm>
          <a:custGeom>
            <a:avLst/>
            <a:gdLst/>
            <a:ahLst/>
            <a:cxnLst/>
            <a:rect l="l" t="t" r="r" b="b"/>
            <a:pathLst>
              <a:path w="354964" h="1389379">
                <a:moveTo>
                  <a:pt x="12826" y="1277366"/>
                </a:moveTo>
                <a:lnTo>
                  <a:pt x="1904" y="1283716"/>
                </a:lnTo>
                <a:lnTo>
                  <a:pt x="0" y="1290701"/>
                </a:lnTo>
                <a:lnTo>
                  <a:pt x="57530" y="1389253"/>
                </a:lnTo>
                <a:lnTo>
                  <a:pt x="70804" y="1366520"/>
                </a:lnTo>
                <a:lnTo>
                  <a:pt x="46100" y="1366520"/>
                </a:lnTo>
                <a:lnTo>
                  <a:pt x="46100" y="1324220"/>
                </a:lnTo>
                <a:lnTo>
                  <a:pt x="19812" y="1279144"/>
                </a:lnTo>
                <a:lnTo>
                  <a:pt x="12826" y="1277366"/>
                </a:lnTo>
                <a:close/>
              </a:path>
              <a:path w="354964" h="1389379">
                <a:moveTo>
                  <a:pt x="46100" y="1324220"/>
                </a:moveTo>
                <a:lnTo>
                  <a:pt x="46100" y="1366520"/>
                </a:lnTo>
                <a:lnTo>
                  <a:pt x="68961" y="1366520"/>
                </a:lnTo>
                <a:lnTo>
                  <a:pt x="68961" y="1360805"/>
                </a:lnTo>
                <a:lnTo>
                  <a:pt x="47625" y="1360805"/>
                </a:lnTo>
                <a:lnTo>
                  <a:pt x="57531" y="1343819"/>
                </a:lnTo>
                <a:lnTo>
                  <a:pt x="46100" y="1324220"/>
                </a:lnTo>
                <a:close/>
              </a:path>
              <a:path w="354964" h="1389379">
                <a:moveTo>
                  <a:pt x="102235" y="1277366"/>
                </a:moveTo>
                <a:lnTo>
                  <a:pt x="95250" y="1279144"/>
                </a:lnTo>
                <a:lnTo>
                  <a:pt x="68961" y="1324220"/>
                </a:lnTo>
                <a:lnTo>
                  <a:pt x="68961" y="1366520"/>
                </a:lnTo>
                <a:lnTo>
                  <a:pt x="70804" y="1366520"/>
                </a:lnTo>
                <a:lnTo>
                  <a:pt x="115062" y="1290701"/>
                </a:lnTo>
                <a:lnTo>
                  <a:pt x="113157" y="1283716"/>
                </a:lnTo>
                <a:lnTo>
                  <a:pt x="102235" y="1277366"/>
                </a:lnTo>
                <a:close/>
              </a:path>
              <a:path w="354964" h="1389379">
                <a:moveTo>
                  <a:pt x="57530" y="1343819"/>
                </a:moveTo>
                <a:lnTo>
                  <a:pt x="47625" y="1360805"/>
                </a:lnTo>
                <a:lnTo>
                  <a:pt x="67437" y="1360805"/>
                </a:lnTo>
                <a:lnTo>
                  <a:pt x="57530" y="1343819"/>
                </a:lnTo>
                <a:close/>
              </a:path>
              <a:path w="354964" h="1389379">
                <a:moveTo>
                  <a:pt x="68961" y="1324220"/>
                </a:moveTo>
                <a:lnTo>
                  <a:pt x="57530" y="1343819"/>
                </a:lnTo>
                <a:lnTo>
                  <a:pt x="67437" y="1360805"/>
                </a:lnTo>
                <a:lnTo>
                  <a:pt x="68961" y="1360805"/>
                </a:lnTo>
                <a:lnTo>
                  <a:pt x="68961" y="1324220"/>
                </a:lnTo>
                <a:close/>
              </a:path>
              <a:path w="354964" h="1389379">
                <a:moveTo>
                  <a:pt x="343280" y="0"/>
                </a:moveTo>
                <a:lnTo>
                  <a:pt x="46100" y="0"/>
                </a:lnTo>
                <a:lnTo>
                  <a:pt x="46100" y="1324220"/>
                </a:lnTo>
                <a:lnTo>
                  <a:pt x="57530" y="1343819"/>
                </a:lnTo>
                <a:lnTo>
                  <a:pt x="68961" y="1324220"/>
                </a:lnTo>
                <a:lnTo>
                  <a:pt x="68961" y="22860"/>
                </a:lnTo>
                <a:lnTo>
                  <a:pt x="57530" y="22860"/>
                </a:lnTo>
                <a:lnTo>
                  <a:pt x="68961" y="11430"/>
                </a:lnTo>
                <a:lnTo>
                  <a:pt x="331850" y="11430"/>
                </a:lnTo>
                <a:lnTo>
                  <a:pt x="331850" y="11175"/>
                </a:lnTo>
                <a:lnTo>
                  <a:pt x="332105" y="11175"/>
                </a:lnTo>
                <a:lnTo>
                  <a:pt x="343280" y="0"/>
                </a:lnTo>
                <a:close/>
              </a:path>
              <a:path w="354964" h="1389379">
                <a:moveTo>
                  <a:pt x="68961" y="11430"/>
                </a:moveTo>
                <a:lnTo>
                  <a:pt x="57530" y="22860"/>
                </a:lnTo>
                <a:lnTo>
                  <a:pt x="68961" y="22860"/>
                </a:lnTo>
                <a:lnTo>
                  <a:pt x="68961" y="11430"/>
                </a:lnTo>
                <a:close/>
              </a:path>
              <a:path w="354964" h="1389379">
                <a:moveTo>
                  <a:pt x="354711" y="11175"/>
                </a:moveTo>
                <a:lnTo>
                  <a:pt x="332105" y="11175"/>
                </a:lnTo>
                <a:lnTo>
                  <a:pt x="331850" y="11430"/>
                </a:lnTo>
                <a:lnTo>
                  <a:pt x="68961" y="11430"/>
                </a:lnTo>
                <a:lnTo>
                  <a:pt x="68961" y="22860"/>
                </a:lnTo>
                <a:lnTo>
                  <a:pt x="354711" y="22860"/>
                </a:lnTo>
                <a:lnTo>
                  <a:pt x="354711" y="11175"/>
                </a:lnTo>
                <a:close/>
              </a:path>
              <a:path w="354964" h="1389379">
                <a:moveTo>
                  <a:pt x="332105" y="11175"/>
                </a:moveTo>
                <a:lnTo>
                  <a:pt x="331850" y="11175"/>
                </a:lnTo>
                <a:lnTo>
                  <a:pt x="331850" y="11430"/>
                </a:lnTo>
                <a:lnTo>
                  <a:pt x="332105" y="111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428494" y="5379592"/>
            <a:ext cx="271780" cy="111760"/>
          </a:xfrm>
          <a:custGeom>
            <a:avLst/>
            <a:gdLst/>
            <a:ahLst/>
            <a:cxnLst/>
            <a:rect l="l" t="t" r="r" b="b"/>
            <a:pathLst>
              <a:path w="271780" h="111760">
                <a:moveTo>
                  <a:pt x="19812" y="45846"/>
                </a:moveTo>
                <a:lnTo>
                  <a:pt x="0" y="45846"/>
                </a:lnTo>
                <a:lnTo>
                  <a:pt x="0" y="65658"/>
                </a:lnTo>
                <a:lnTo>
                  <a:pt x="19812" y="65658"/>
                </a:lnTo>
                <a:lnTo>
                  <a:pt x="19812" y="45846"/>
                </a:lnTo>
                <a:close/>
              </a:path>
              <a:path w="271780" h="111760">
                <a:moveTo>
                  <a:pt x="59436" y="45846"/>
                </a:moveTo>
                <a:lnTo>
                  <a:pt x="39624" y="45846"/>
                </a:lnTo>
                <a:lnTo>
                  <a:pt x="39624" y="65658"/>
                </a:lnTo>
                <a:lnTo>
                  <a:pt x="59436" y="65658"/>
                </a:lnTo>
                <a:lnTo>
                  <a:pt x="59436" y="45846"/>
                </a:lnTo>
                <a:close/>
              </a:path>
              <a:path w="271780" h="111760">
                <a:moveTo>
                  <a:pt x="99060" y="45846"/>
                </a:moveTo>
                <a:lnTo>
                  <a:pt x="79248" y="45846"/>
                </a:lnTo>
                <a:lnTo>
                  <a:pt x="79248" y="65658"/>
                </a:lnTo>
                <a:lnTo>
                  <a:pt x="99060" y="65658"/>
                </a:lnTo>
                <a:lnTo>
                  <a:pt x="99060" y="45846"/>
                </a:lnTo>
                <a:close/>
              </a:path>
              <a:path w="271780" h="111760">
                <a:moveTo>
                  <a:pt x="138683" y="45846"/>
                </a:moveTo>
                <a:lnTo>
                  <a:pt x="118872" y="45846"/>
                </a:lnTo>
                <a:lnTo>
                  <a:pt x="118872" y="65658"/>
                </a:lnTo>
                <a:lnTo>
                  <a:pt x="138683" y="65658"/>
                </a:lnTo>
                <a:lnTo>
                  <a:pt x="138683" y="45846"/>
                </a:lnTo>
                <a:close/>
              </a:path>
              <a:path w="271780" h="111760">
                <a:moveTo>
                  <a:pt x="217931" y="64283"/>
                </a:moveTo>
                <a:lnTo>
                  <a:pt x="170942" y="91693"/>
                </a:lnTo>
                <a:lnTo>
                  <a:pt x="166243" y="94360"/>
                </a:lnTo>
                <a:lnTo>
                  <a:pt x="164592" y="100456"/>
                </a:lnTo>
                <a:lnTo>
                  <a:pt x="167386" y="105155"/>
                </a:lnTo>
                <a:lnTo>
                  <a:pt x="170180" y="109981"/>
                </a:lnTo>
                <a:lnTo>
                  <a:pt x="176149" y="111505"/>
                </a:lnTo>
                <a:lnTo>
                  <a:pt x="254794" y="65658"/>
                </a:lnTo>
                <a:lnTo>
                  <a:pt x="217931" y="65658"/>
                </a:lnTo>
                <a:lnTo>
                  <a:pt x="217931" y="64283"/>
                </a:lnTo>
                <a:close/>
              </a:path>
              <a:path w="271780" h="111760">
                <a:moveTo>
                  <a:pt x="178307" y="45846"/>
                </a:moveTo>
                <a:lnTo>
                  <a:pt x="158495" y="45846"/>
                </a:lnTo>
                <a:lnTo>
                  <a:pt x="158495" y="65658"/>
                </a:lnTo>
                <a:lnTo>
                  <a:pt x="178307" y="65658"/>
                </a:lnTo>
                <a:lnTo>
                  <a:pt x="178307" y="45846"/>
                </a:lnTo>
                <a:close/>
              </a:path>
              <a:path w="271780" h="111760">
                <a:moveTo>
                  <a:pt x="215573" y="45846"/>
                </a:moveTo>
                <a:lnTo>
                  <a:pt x="198119" y="45846"/>
                </a:lnTo>
                <a:lnTo>
                  <a:pt x="198119" y="65658"/>
                </a:lnTo>
                <a:lnTo>
                  <a:pt x="215573" y="65658"/>
                </a:lnTo>
                <a:lnTo>
                  <a:pt x="217931" y="64283"/>
                </a:lnTo>
                <a:lnTo>
                  <a:pt x="217931" y="47222"/>
                </a:lnTo>
                <a:lnTo>
                  <a:pt x="215573" y="45846"/>
                </a:lnTo>
                <a:close/>
              </a:path>
              <a:path w="271780" h="111760">
                <a:moveTo>
                  <a:pt x="232555" y="55752"/>
                </a:moveTo>
                <a:lnTo>
                  <a:pt x="217968" y="64261"/>
                </a:lnTo>
                <a:lnTo>
                  <a:pt x="217931" y="65658"/>
                </a:lnTo>
                <a:lnTo>
                  <a:pt x="237744" y="65658"/>
                </a:lnTo>
                <a:lnTo>
                  <a:pt x="237744" y="58779"/>
                </a:lnTo>
                <a:lnTo>
                  <a:pt x="232555" y="55752"/>
                </a:lnTo>
                <a:close/>
              </a:path>
              <a:path w="271780" h="111760">
                <a:moveTo>
                  <a:pt x="237744" y="58779"/>
                </a:moveTo>
                <a:lnTo>
                  <a:pt x="237744" y="65658"/>
                </a:lnTo>
                <a:lnTo>
                  <a:pt x="252094" y="65658"/>
                </a:lnTo>
                <a:lnTo>
                  <a:pt x="252094" y="64261"/>
                </a:lnTo>
                <a:lnTo>
                  <a:pt x="247142" y="64261"/>
                </a:lnTo>
                <a:lnTo>
                  <a:pt x="237744" y="58779"/>
                </a:lnTo>
                <a:close/>
              </a:path>
              <a:path w="271780" h="111760">
                <a:moveTo>
                  <a:pt x="254794" y="45846"/>
                </a:moveTo>
                <a:lnTo>
                  <a:pt x="252094" y="45846"/>
                </a:lnTo>
                <a:lnTo>
                  <a:pt x="252094" y="65658"/>
                </a:lnTo>
                <a:lnTo>
                  <a:pt x="254794" y="65658"/>
                </a:lnTo>
                <a:lnTo>
                  <a:pt x="271780" y="55752"/>
                </a:lnTo>
                <a:lnTo>
                  <a:pt x="254794" y="45846"/>
                </a:lnTo>
                <a:close/>
              </a:path>
              <a:path w="271780" h="111760">
                <a:moveTo>
                  <a:pt x="247142" y="47243"/>
                </a:moveTo>
                <a:lnTo>
                  <a:pt x="237744" y="52726"/>
                </a:lnTo>
                <a:lnTo>
                  <a:pt x="237744" y="58779"/>
                </a:lnTo>
                <a:lnTo>
                  <a:pt x="247142" y="64261"/>
                </a:lnTo>
                <a:lnTo>
                  <a:pt x="247142" y="47243"/>
                </a:lnTo>
                <a:close/>
              </a:path>
              <a:path w="271780" h="111760">
                <a:moveTo>
                  <a:pt x="252094" y="47243"/>
                </a:moveTo>
                <a:lnTo>
                  <a:pt x="247142" y="47243"/>
                </a:lnTo>
                <a:lnTo>
                  <a:pt x="247142" y="64261"/>
                </a:lnTo>
                <a:lnTo>
                  <a:pt x="252094" y="64261"/>
                </a:lnTo>
                <a:lnTo>
                  <a:pt x="252094" y="47243"/>
                </a:lnTo>
                <a:close/>
              </a:path>
              <a:path w="271780" h="111760">
                <a:moveTo>
                  <a:pt x="237744" y="52726"/>
                </a:moveTo>
                <a:lnTo>
                  <a:pt x="232555" y="55752"/>
                </a:lnTo>
                <a:lnTo>
                  <a:pt x="237744" y="58779"/>
                </a:lnTo>
                <a:lnTo>
                  <a:pt x="237744" y="52726"/>
                </a:lnTo>
                <a:close/>
              </a:path>
              <a:path w="271780" h="111760">
                <a:moveTo>
                  <a:pt x="237744" y="45846"/>
                </a:moveTo>
                <a:lnTo>
                  <a:pt x="217931" y="45846"/>
                </a:lnTo>
                <a:lnTo>
                  <a:pt x="217968" y="47243"/>
                </a:lnTo>
                <a:lnTo>
                  <a:pt x="232555" y="55752"/>
                </a:lnTo>
                <a:lnTo>
                  <a:pt x="237744" y="52726"/>
                </a:lnTo>
                <a:lnTo>
                  <a:pt x="237744" y="45846"/>
                </a:lnTo>
                <a:close/>
              </a:path>
              <a:path w="271780" h="111760">
                <a:moveTo>
                  <a:pt x="252094" y="45846"/>
                </a:moveTo>
                <a:lnTo>
                  <a:pt x="237744" y="45846"/>
                </a:lnTo>
                <a:lnTo>
                  <a:pt x="237744" y="52726"/>
                </a:lnTo>
                <a:lnTo>
                  <a:pt x="247142" y="47243"/>
                </a:lnTo>
                <a:lnTo>
                  <a:pt x="252094" y="47243"/>
                </a:lnTo>
                <a:lnTo>
                  <a:pt x="252094" y="45846"/>
                </a:lnTo>
                <a:close/>
              </a:path>
              <a:path w="271780" h="111760">
                <a:moveTo>
                  <a:pt x="176149" y="0"/>
                </a:moveTo>
                <a:lnTo>
                  <a:pt x="170180" y="1523"/>
                </a:lnTo>
                <a:lnTo>
                  <a:pt x="167386" y="6349"/>
                </a:lnTo>
                <a:lnTo>
                  <a:pt x="164592" y="11048"/>
                </a:lnTo>
                <a:lnTo>
                  <a:pt x="166243" y="17144"/>
                </a:lnTo>
                <a:lnTo>
                  <a:pt x="170942" y="19811"/>
                </a:lnTo>
                <a:lnTo>
                  <a:pt x="217931" y="47222"/>
                </a:lnTo>
                <a:lnTo>
                  <a:pt x="217931" y="45846"/>
                </a:lnTo>
                <a:lnTo>
                  <a:pt x="254794" y="45846"/>
                </a:lnTo>
                <a:lnTo>
                  <a:pt x="1761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178046" y="4565903"/>
            <a:ext cx="283210" cy="1376680"/>
          </a:xfrm>
          <a:custGeom>
            <a:avLst/>
            <a:gdLst/>
            <a:ahLst/>
            <a:cxnLst/>
            <a:rect l="l" t="t" r="r" b="b"/>
            <a:pathLst>
              <a:path w="283210" h="1376679">
                <a:moveTo>
                  <a:pt x="182244" y="1269390"/>
                </a:moveTo>
                <a:lnTo>
                  <a:pt x="177545" y="1272146"/>
                </a:lnTo>
                <a:lnTo>
                  <a:pt x="172719" y="1274902"/>
                </a:lnTo>
                <a:lnTo>
                  <a:pt x="171195" y="1280960"/>
                </a:lnTo>
                <a:lnTo>
                  <a:pt x="173989" y="1285697"/>
                </a:lnTo>
                <a:lnTo>
                  <a:pt x="226949" y="1376565"/>
                </a:lnTo>
                <a:lnTo>
                  <a:pt x="238406" y="1356906"/>
                </a:lnTo>
                <a:lnTo>
                  <a:pt x="217042" y="1356906"/>
                </a:lnTo>
                <a:lnTo>
                  <a:pt x="217042" y="1320333"/>
                </a:lnTo>
                <a:lnTo>
                  <a:pt x="191007" y="1275702"/>
                </a:lnTo>
                <a:lnTo>
                  <a:pt x="188340" y="1270977"/>
                </a:lnTo>
                <a:lnTo>
                  <a:pt x="182244" y="1269390"/>
                </a:lnTo>
                <a:close/>
              </a:path>
              <a:path w="283210" h="1376679">
                <a:moveTo>
                  <a:pt x="217042" y="1320333"/>
                </a:moveTo>
                <a:lnTo>
                  <a:pt x="217042" y="1356906"/>
                </a:lnTo>
                <a:lnTo>
                  <a:pt x="236854" y="1356906"/>
                </a:lnTo>
                <a:lnTo>
                  <a:pt x="236854" y="1351902"/>
                </a:lnTo>
                <a:lnTo>
                  <a:pt x="218439" y="1351902"/>
                </a:lnTo>
                <a:lnTo>
                  <a:pt x="226949" y="1337315"/>
                </a:lnTo>
                <a:lnTo>
                  <a:pt x="217042" y="1320333"/>
                </a:lnTo>
                <a:close/>
              </a:path>
              <a:path w="283210" h="1376679">
                <a:moveTo>
                  <a:pt x="271652" y="1269390"/>
                </a:moveTo>
                <a:lnTo>
                  <a:pt x="265556" y="1270977"/>
                </a:lnTo>
                <a:lnTo>
                  <a:pt x="262889" y="1275702"/>
                </a:lnTo>
                <a:lnTo>
                  <a:pt x="236854" y="1320333"/>
                </a:lnTo>
                <a:lnTo>
                  <a:pt x="236854" y="1356906"/>
                </a:lnTo>
                <a:lnTo>
                  <a:pt x="238406" y="1356906"/>
                </a:lnTo>
                <a:lnTo>
                  <a:pt x="279907" y="1285697"/>
                </a:lnTo>
                <a:lnTo>
                  <a:pt x="282701" y="1280960"/>
                </a:lnTo>
                <a:lnTo>
                  <a:pt x="281050" y="1274902"/>
                </a:lnTo>
                <a:lnTo>
                  <a:pt x="271652" y="1269390"/>
                </a:lnTo>
                <a:close/>
              </a:path>
              <a:path w="283210" h="1376679">
                <a:moveTo>
                  <a:pt x="226949" y="1337315"/>
                </a:moveTo>
                <a:lnTo>
                  <a:pt x="218439" y="1351902"/>
                </a:lnTo>
                <a:lnTo>
                  <a:pt x="235457" y="1351902"/>
                </a:lnTo>
                <a:lnTo>
                  <a:pt x="226949" y="1337315"/>
                </a:lnTo>
                <a:close/>
              </a:path>
              <a:path w="283210" h="1376679">
                <a:moveTo>
                  <a:pt x="236854" y="1320333"/>
                </a:moveTo>
                <a:lnTo>
                  <a:pt x="226949" y="1337315"/>
                </a:lnTo>
                <a:lnTo>
                  <a:pt x="235457" y="1351902"/>
                </a:lnTo>
                <a:lnTo>
                  <a:pt x="236854" y="1351902"/>
                </a:lnTo>
                <a:lnTo>
                  <a:pt x="236854" y="1320333"/>
                </a:lnTo>
                <a:close/>
              </a:path>
              <a:path w="283210" h="1376679">
                <a:moveTo>
                  <a:pt x="217042" y="9906"/>
                </a:moveTo>
                <a:lnTo>
                  <a:pt x="217042" y="1320333"/>
                </a:lnTo>
                <a:lnTo>
                  <a:pt x="226949" y="1337315"/>
                </a:lnTo>
                <a:lnTo>
                  <a:pt x="236854" y="1320333"/>
                </a:lnTo>
                <a:lnTo>
                  <a:pt x="236854" y="19812"/>
                </a:lnTo>
                <a:lnTo>
                  <a:pt x="226949" y="19812"/>
                </a:lnTo>
                <a:lnTo>
                  <a:pt x="217042" y="9906"/>
                </a:lnTo>
                <a:close/>
              </a:path>
              <a:path w="283210" h="1376679">
                <a:moveTo>
                  <a:pt x="236854" y="0"/>
                </a:moveTo>
                <a:lnTo>
                  <a:pt x="0" y="0"/>
                </a:lnTo>
                <a:lnTo>
                  <a:pt x="0" y="19812"/>
                </a:lnTo>
                <a:lnTo>
                  <a:pt x="217042" y="19812"/>
                </a:lnTo>
                <a:lnTo>
                  <a:pt x="217042" y="9906"/>
                </a:lnTo>
                <a:lnTo>
                  <a:pt x="236854" y="9906"/>
                </a:lnTo>
                <a:lnTo>
                  <a:pt x="236854" y="0"/>
                </a:lnTo>
                <a:close/>
              </a:path>
              <a:path w="283210" h="1376679">
                <a:moveTo>
                  <a:pt x="236854" y="9906"/>
                </a:moveTo>
                <a:lnTo>
                  <a:pt x="217042" y="9906"/>
                </a:lnTo>
                <a:lnTo>
                  <a:pt x="226949" y="19812"/>
                </a:lnTo>
                <a:lnTo>
                  <a:pt x="236854" y="19812"/>
                </a:lnTo>
                <a:lnTo>
                  <a:pt x="236854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318509" y="1464944"/>
            <a:ext cx="1804035" cy="554990"/>
          </a:xfrm>
          <a:custGeom>
            <a:avLst/>
            <a:gdLst/>
            <a:ahLst/>
            <a:cxnLst/>
            <a:rect l="l" t="t" r="r" b="b"/>
            <a:pathLst>
              <a:path w="1804035" h="554989">
                <a:moveTo>
                  <a:pt x="1798319" y="0"/>
                </a:moveTo>
                <a:lnTo>
                  <a:pt x="1779269" y="5460"/>
                </a:lnTo>
                <a:lnTo>
                  <a:pt x="1784730" y="24510"/>
                </a:lnTo>
                <a:lnTo>
                  <a:pt x="1803780" y="19050"/>
                </a:lnTo>
                <a:lnTo>
                  <a:pt x="1798319" y="0"/>
                </a:lnTo>
                <a:close/>
              </a:path>
              <a:path w="1804035" h="554989">
                <a:moveTo>
                  <a:pt x="1760219" y="10921"/>
                </a:moveTo>
                <a:lnTo>
                  <a:pt x="1741169" y="16382"/>
                </a:lnTo>
                <a:lnTo>
                  <a:pt x="1746630" y="35432"/>
                </a:lnTo>
                <a:lnTo>
                  <a:pt x="1765680" y="29971"/>
                </a:lnTo>
                <a:lnTo>
                  <a:pt x="1760219" y="10921"/>
                </a:lnTo>
                <a:close/>
              </a:path>
              <a:path w="1804035" h="554989">
                <a:moveTo>
                  <a:pt x="1722119" y="21843"/>
                </a:moveTo>
                <a:lnTo>
                  <a:pt x="1703069" y="27431"/>
                </a:lnTo>
                <a:lnTo>
                  <a:pt x="1708530" y="46354"/>
                </a:lnTo>
                <a:lnTo>
                  <a:pt x="1727580" y="40893"/>
                </a:lnTo>
                <a:lnTo>
                  <a:pt x="1722119" y="21843"/>
                </a:lnTo>
                <a:close/>
              </a:path>
              <a:path w="1804035" h="554989">
                <a:moveTo>
                  <a:pt x="1684019" y="32892"/>
                </a:moveTo>
                <a:lnTo>
                  <a:pt x="1664969" y="38353"/>
                </a:lnTo>
                <a:lnTo>
                  <a:pt x="1670430" y="57403"/>
                </a:lnTo>
                <a:lnTo>
                  <a:pt x="1689480" y="51942"/>
                </a:lnTo>
                <a:lnTo>
                  <a:pt x="1684019" y="32892"/>
                </a:lnTo>
                <a:close/>
              </a:path>
              <a:path w="1804035" h="554989">
                <a:moveTo>
                  <a:pt x="1645919" y="43814"/>
                </a:moveTo>
                <a:lnTo>
                  <a:pt x="1626997" y="49275"/>
                </a:lnTo>
                <a:lnTo>
                  <a:pt x="1632457" y="68325"/>
                </a:lnTo>
                <a:lnTo>
                  <a:pt x="1651507" y="62864"/>
                </a:lnTo>
                <a:lnTo>
                  <a:pt x="1645919" y="43814"/>
                </a:lnTo>
                <a:close/>
              </a:path>
              <a:path w="1804035" h="554989">
                <a:moveTo>
                  <a:pt x="1607947" y="54737"/>
                </a:moveTo>
                <a:lnTo>
                  <a:pt x="1588897" y="60197"/>
                </a:lnTo>
                <a:lnTo>
                  <a:pt x="1594357" y="79247"/>
                </a:lnTo>
                <a:lnTo>
                  <a:pt x="1613407" y="73787"/>
                </a:lnTo>
                <a:lnTo>
                  <a:pt x="1607947" y="54737"/>
                </a:lnTo>
                <a:close/>
              </a:path>
              <a:path w="1804035" h="554989">
                <a:moveTo>
                  <a:pt x="1569847" y="65658"/>
                </a:moveTo>
                <a:lnTo>
                  <a:pt x="1550797" y="71119"/>
                </a:lnTo>
                <a:lnTo>
                  <a:pt x="1556257" y="90169"/>
                </a:lnTo>
                <a:lnTo>
                  <a:pt x="1575307" y="84708"/>
                </a:lnTo>
                <a:lnTo>
                  <a:pt x="1569847" y="65658"/>
                </a:lnTo>
                <a:close/>
              </a:path>
              <a:path w="1804035" h="554989">
                <a:moveTo>
                  <a:pt x="1531747" y="76580"/>
                </a:moveTo>
                <a:lnTo>
                  <a:pt x="1512697" y="82041"/>
                </a:lnTo>
                <a:lnTo>
                  <a:pt x="1518157" y="101091"/>
                </a:lnTo>
                <a:lnTo>
                  <a:pt x="1537207" y="95630"/>
                </a:lnTo>
                <a:lnTo>
                  <a:pt x="1531747" y="76580"/>
                </a:lnTo>
                <a:close/>
              </a:path>
              <a:path w="1804035" h="554989">
                <a:moveTo>
                  <a:pt x="1493647" y="87629"/>
                </a:moveTo>
                <a:lnTo>
                  <a:pt x="1474597" y="93090"/>
                </a:lnTo>
                <a:lnTo>
                  <a:pt x="1480057" y="112140"/>
                </a:lnTo>
                <a:lnTo>
                  <a:pt x="1499107" y="106679"/>
                </a:lnTo>
                <a:lnTo>
                  <a:pt x="1493647" y="87629"/>
                </a:lnTo>
                <a:close/>
              </a:path>
              <a:path w="1804035" h="554989">
                <a:moveTo>
                  <a:pt x="1455547" y="98551"/>
                </a:moveTo>
                <a:lnTo>
                  <a:pt x="1436497" y="104012"/>
                </a:lnTo>
                <a:lnTo>
                  <a:pt x="1441957" y="123062"/>
                </a:lnTo>
                <a:lnTo>
                  <a:pt x="1461007" y="117601"/>
                </a:lnTo>
                <a:lnTo>
                  <a:pt x="1455547" y="98551"/>
                </a:lnTo>
                <a:close/>
              </a:path>
              <a:path w="1804035" h="554989">
                <a:moveTo>
                  <a:pt x="1417447" y="109474"/>
                </a:moveTo>
                <a:lnTo>
                  <a:pt x="1398397" y="114934"/>
                </a:lnTo>
                <a:lnTo>
                  <a:pt x="1403857" y="133984"/>
                </a:lnTo>
                <a:lnTo>
                  <a:pt x="1422907" y="128524"/>
                </a:lnTo>
                <a:lnTo>
                  <a:pt x="1417447" y="109474"/>
                </a:lnTo>
                <a:close/>
              </a:path>
              <a:path w="1804035" h="554989">
                <a:moveTo>
                  <a:pt x="1379347" y="120395"/>
                </a:moveTo>
                <a:lnTo>
                  <a:pt x="1360424" y="125856"/>
                </a:lnTo>
                <a:lnTo>
                  <a:pt x="1365885" y="144906"/>
                </a:lnTo>
                <a:lnTo>
                  <a:pt x="1384935" y="139445"/>
                </a:lnTo>
                <a:lnTo>
                  <a:pt x="1379347" y="120395"/>
                </a:lnTo>
                <a:close/>
              </a:path>
              <a:path w="1804035" h="554989">
                <a:moveTo>
                  <a:pt x="1341374" y="131317"/>
                </a:moveTo>
                <a:lnTo>
                  <a:pt x="1322324" y="136778"/>
                </a:lnTo>
                <a:lnTo>
                  <a:pt x="1327785" y="155828"/>
                </a:lnTo>
                <a:lnTo>
                  <a:pt x="1346835" y="150367"/>
                </a:lnTo>
                <a:lnTo>
                  <a:pt x="1341374" y="131317"/>
                </a:lnTo>
                <a:close/>
              </a:path>
              <a:path w="1804035" h="554989">
                <a:moveTo>
                  <a:pt x="1303274" y="142366"/>
                </a:moveTo>
                <a:lnTo>
                  <a:pt x="1284224" y="147827"/>
                </a:lnTo>
                <a:lnTo>
                  <a:pt x="1289685" y="166877"/>
                </a:lnTo>
                <a:lnTo>
                  <a:pt x="1308735" y="161416"/>
                </a:lnTo>
                <a:lnTo>
                  <a:pt x="1303274" y="142366"/>
                </a:lnTo>
                <a:close/>
              </a:path>
              <a:path w="1804035" h="554989">
                <a:moveTo>
                  <a:pt x="1265174" y="153288"/>
                </a:moveTo>
                <a:lnTo>
                  <a:pt x="1246124" y="158750"/>
                </a:lnTo>
                <a:lnTo>
                  <a:pt x="1251585" y="177800"/>
                </a:lnTo>
                <a:lnTo>
                  <a:pt x="1270635" y="172338"/>
                </a:lnTo>
                <a:lnTo>
                  <a:pt x="1265174" y="153288"/>
                </a:lnTo>
                <a:close/>
              </a:path>
              <a:path w="1804035" h="554989">
                <a:moveTo>
                  <a:pt x="1227074" y="164210"/>
                </a:moveTo>
                <a:lnTo>
                  <a:pt x="1208024" y="169671"/>
                </a:lnTo>
                <a:lnTo>
                  <a:pt x="1213485" y="188721"/>
                </a:lnTo>
                <a:lnTo>
                  <a:pt x="1232535" y="183260"/>
                </a:lnTo>
                <a:lnTo>
                  <a:pt x="1227074" y="164210"/>
                </a:lnTo>
                <a:close/>
              </a:path>
              <a:path w="1804035" h="554989">
                <a:moveTo>
                  <a:pt x="1188974" y="175132"/>
                </a:moveTo>
                <a:lnTo>
                  <a:pt x="1169924" y="180593"/>
                </a:lnTo>
                <a:lnTo>
                  <a:pt x="1175385" y="199643"/>
                </a:lnTo>
                <a:lnTo>
                  <a:pt x="1194435" y="194182"/>
                </a:lnTo>
                <a:lnTo>
                  <a:pt x="1188974" y="175132"/>
                </a:lnTo>
                <a:close/>
              </a:path>
              <a:path w="1804035" h="554989">
                <a:moveTo>
                  <a:pt x="1150874" y="186054"/>
                </a:moveTo>
                <a:lnTo>
                  <a:pt x="1131824" y="191515"/>
                </a:lnTo>
                <a:lnTo>
                  <a:pt x="1137285" y="210565"/>
                </a:lnTo>
                <a:lnTo>
                  <a:pt x="1156335" y="205104"/>
                </a:lnTo>
                <a:lnTo>
                  <a:pt x="1150874" y="186054"/>
                </a:lnTo>
                <a:close/>
              </a:path>
              <a:path w="1804035" h="554989">
                <a:moveTo>
                  <a:pt x="1112774" y="197103"/>
                </a:moveTo>
                <a:lnTo>
                  <a:pt x="1093851" y="202564"/>
                </a:lnTo>
                <a:lnTo>
                  <a:pt x="1099312" y="221614"/>
                </a:lnTo>
                <a:lnTo>
                  <a:pt x="1118362" y="216026"/>
                </a:lnTo>
                <a:lnTo>
                  <a:pt x="1112774" y="197103"/>
                </a:lnTo>
                <a:close/>
              </a:path>
              <a:path w="1804035" h="554989">
                <a:moveTo>
                  <a:pt x="1074801" y="208025"/>
                </a:moveTo>
                <a:lnTo>
                  <a:pt x="1055751" y="213487"/>
                </a:lnTo>
                <a:lnTo>
                  <a:pt x="1061212" y="232537"/>
                </a:lnTo>
                <a:lnTo>
                  <a:pt x="1080262" y="227075"/>
                </a:lnTo>
                <a:lnTo>
                  <a:pt x="1074801" y="208025"/>
                </a:lnTo>
                <a:close/>
              </a:path>
              <a:path w="1804035" h="554989">
                <a:moveTo>
                  <a:pt x="1036701" y="218947"/>
                </a:moveTo>
                <a:lnTo>
                  <a:pt x="1017651" y="224408"/>
                </a:lnTo>
                <a:lnTo>
                  <a:pt x="1023112" y="243458"/>
                </a:lnTo>
                <a:lnTo>
                  <a:pt x="1042162" y="237997"/>
                </a:lnTo>
                <a:lnTo>
                  <a:pt x="1036701" y="218947"/>
                </a:lnTo>
                <a:close/>
              </a:path>
              <a:path w="1804035" h="554989">
                <a:moveTo>
                  <a:pt x="998601" y="229869"/>
                </a:moveTo>
                <a:lnTo>
                  <a:pt x="979551" y="235330"/>
                </a:lnTo>
                <a:lnTo>
                  <a:pt x="985012" y="254380"/>
                </a:lnTo>
                <a:lnTo>
                  <a:pt x="1004062" y="248919"/>
                </a:lnTo>
                <a:lnTo>
                  <a:pt x="998601" y="229869"/>
                </a:lnTo>
                <a:close/>
              </a:path>
              <a:path w="1804035" h="554989">
                <a:moveTo>
                  <a:pt x="960501" y="240791"/>
                </a:moveTo>
                <a:lnTo>
                  <a:pt x="941451" y="246252"/>
                </a:lnTo>
                <a:lnTo>
                  <a:pt x="946912" y="265302"/>
                </a:lnTo>
                <a:lnTo>
                  <a:pt x="965962" y="259841"/>
                </a:lnTo>
                <a:lnTo>
                  <a:pt x="960501" y="240791"/>
                </a:lnTo>
                <a:close/>
              </a:path>
              <a:path w="1804035" h="554989">
                <a:moveTo>
                  <a:pt x="922401" y="251840"/>
                </a:moveTo>
                <a:lnTo>
                  <a:pt x="903351" y="257301"/>
                </a:lnTo>
                <a:lnTo>
                  <a:pt x="908812" y="276351"/>
                </a:lnTo>
                <a:lnTo>
                  <a:pt x="927862" y="270763"/>
                </a:lnTo>
                <a:lnTo>
                  <a:pt x="922401" y="251840"/>
                </a:lnTo>
                <a:close/>
              </a:path>
              <a:path w="1804035" h="554989">
                <a:moveTo>
                  <a:pt x="884301" y="262763"/>
                </a:moveTo>
                <a:lnTo>
                  <a:pt x="865251" y="268224"/>
                </a:lnTo>
                <a:lnTo>
                  <a:pt x="870712" y="287274"/>
                </a:lnTo>
                <a:lnTo>
                  <a:pt x="889762" y="281813"/>
                </a:lnTo>
                <a:lnTo>
                  <a:pt x="884301" y="262763"/>
                </a:lnTo>
                <a:close/>
              </a:path>
              <a:path w="1804035" h="554989">
                <a:moveTo>
                  <a:pt x="846201" y="273684"/>
                </a:moveTo>
                <a:lnTo>
                  <a:pt x="827277" y="279145"/>
                </a:lnTo>
                <a:lnTo>
                  <a:pt x="832738" y="298195"/>
                </a:lnTo>
                <a:lnTo>
                  <a:pt x="851788" y="292734"/>
                </a:lnTo>
                <a:lnTo>
                  <a:pt x="846201" y="273684"/>
                </a:lnTo>
                <a:close/>
              </a:path>
              <a:path w="1804035" h="554989">
                <a:moveTo>
                  <a:pt x="808227" y="284606"/>
                </a:moveTo>
                <a:lnTo>
                  <a:pt x="789177" y="290067"/>
                </a:lnTo>
                <a:lnTo>
                  <a:pt x="794638" y="309117"/>
                </a:lnTo>
                <a:lnTo>
                  <a:pt x="813688" y="303656"/>
                </a:lnTo>
                <a:lnTo>
                  <a:pt x="808227" y="284606"/>
                </a:lnTo>
                <a:close/>
              </a:path>
              <a:path w="1804035" h="554989">
                <a:moveTo>
                  <a:pt x="770127" y="295528"/>
                </a:moveTo>
                <a:lnTo>
                  <a:pt x="751077" y="300989"/>
                </a:lnTo>
                <a:lnTo>
                  <a:pt x="756538" y="320039"/>
                </a:lnTo>
                <a:lnTo>
                  <a:pt x="775588" y="314578"/>
                </a:lnTo>
                <a:lnTo>
                  <a:pt x="770127" y="295528"/>
                </a:lnTo>
                <a:close/>
              </a:path>
              <a:path w="1804035" h="554989">
                <a:moveTo>
                  <a:pt x="732027" y="306577"/>
                </a:moveTo>
                <a:lnTo>
                  <a:pt x="712977" y="312038"/>
                </a:lnTo>
                <a:lnTo>
                  <a:pt x="718438" y="331088"/>
                </a:lnTo>
                <a:lnTo>
                  <a:pt x="737488" y="325500"/>
                </a:lnTo>
                <a:lnTo>
                  <a:pt x="732027" y="306577"/>
                </a:lnTo>
                <a:close/>
              </a:path>
              <a:path w="1804035" h="554989">
                <a:moveTo>
                  <a:pt x="693927" y="317500"/>
                </a:moveTo>
                <a:lnTo>
                  <a:pt x="674877" y="322960"/>
                </a:lnTo>
                <a:lnTo>
                  <a:pt x="680338" y="342010"/>
                </a:lnTo>
                <a:lnTo>
                  <a:pt x="699388" y="336550"/>
                </a:lnTo>
                <a:lnTo>
                  <a:pt x="693927" y="317500"/>
                </a:lnTo>
                <a:close/>
              </a:path>
              <a:path w="1804035" h="554989">
                <a:moveTo>
                  <a:pt x="655827" y="328421"/>
                </a:moveTo>
                <a:lnTo>
                  <a:pt x="636777" y="333882"/>
                </a:lnTo>
                <a:lnTo>
                  <a:pt x="642238" y="352932"/>
                </a:lnTo>
                <a:lnTo>
                  <a:pt x="661288" y="347471"/>
                </a:lnTo>
                <a:lnTo>
                  <a:pt x="655827" y="328421"/>
                </a:lnTo>
                <a:close/>
              </a:path>
              <a:path w="1804035" h="554989">
                <a:moveTo>
                  <a:pt x="617727" y="339343"/>
                </a:moveTo>
                <a:lnTo>
                  <a:pt x="598677" y="344804"/>
                </a:lnTo>
                <a:lnTo>
                  <a:pt x="604138" y="363854"/>
                </a:lnTo>
                <a:lnTo>
                  <a:pt x="623188" y="358393"/>
                </a:lnTo>
                <a:lnTo>
                  <a:pt x="617727" y="339343"/>
                </a:lnTo>
                <a:close/>
              </a:path>
              <a:path w="1804035" h="554989">
                <a:moveTo>
                  <a:pt x="579627" y="350265"/>
                </a:moveTo>
                <a:lnTo>
                  <a:pt x="560704" y="355726"/>
                </a:lnTo>
                <a:lnTo>
                  <a:pt x="566165" y="374776"/>
                </a:lnTo>
                <a:lnTo>
                  <a:pt x="585215" y="369315"/>
                </a:lnTo>
                <a:lnTo>
                  <a:pt x="579627" y="350265"/>
                </a:lnTo>
                <a:close/>
              </a:path>
              <a:path w="1804035" h="554989">
                <a:moveTo>
                  <a:pt x="541654" y="361188"/>
                </a:moveTo>
                <a:lnTo>
                  <a:pt x="522604" y="366775"/>
                </a:lnTo>
                <a:lnTo>
                  <a:pt x="528065" y="385825"/>
                </a:lnTo>
                <a:lnTo>
                  <a:pt x="547115" y="380238"/>
                </a:lnTo>
                <a:lnTo>
                  <a:pt x="541654" y="361188"/>
                </a:lnTo>
                <a:close/>
              </a:path>
              <a:path w="1804035" h="554989">
                <a:moveTo>
                  <a:pt x="503554" y="372237"/>
                </a:moveTo>
                <a:lnTo>
                  <a:pt x="484504" y="377697"/>
                </a:lnTo>
                <a:lnTo>
                  <a:pt x="489965" y="396747"/>
                </a:lnTo>
                <a:lnTo>
                  <a:pt x="509015" y="391287"/>
                </a:lnTo>
                <a:lnTo>
                  <a:pt x="503554" y="372237"/>
                </a:lnTo>
                <a:close/>
              </a:path>
              <a:path w="1804035" h="554989">
                <a:moveTo>
                  <a:pt x="465454" y="383158"/>
                </a:moveTo>
                <a:lnTo>
                  <a:pt x="446404" y="388619"/>
                </a:lnTo>
                <a:lnTo>
                  <a:pt x="451865" y="407669"/>
                </a:lnTo>
                <a:lnTo>
                  <a:pt x="470915" y="402208"/>
                </a:lnTo>
                <a:lnTo>
                  <a:pt x="465454" y="383158"/>
                </a:lnTo>
                <a:close/>
              </a:path>
              <a:path w="1804035" h="554989">
                <a:moveTo>
                  <a:pt x="427354" y="394080"/>
                </a:moveTo>
                <a:lnTo>
                  <a:pt x="408304" y="399541"/>
                </a:lnTo>
                <a:lnTo>
                  <a:pt x="413765" y="418591"/>
                </a:lnTo>
                <a:lnTo>
                  <a:pt x="432815" y="413130"/>
                </a:lnTo>
                <a:lnTo>
                  <a:pt x="427354" y="394080"/>
                </a:lnTo>
                <a:close/>
              </a:path>
              <a:path w="1804035" h="554989">
                <a:moveTo>
                  <a:pt x="389254" y="405002"/>
                </a:moveTo>
                <a:lnTo>
                  <a:pt x="370204" y="410463"/>
                </a:lnTo>
                <a:lnTo>
                  <a:pt x="375665" y="429513"/>
                </a:lnTo>
                <a:lnTo>
                  <a:pt x="394715" y="424052"/>
                </a:lnTo>
                <a:lnTo>
                  <a:pt x="389254" y="405002"/>
                </a:lnTo>
                <a:close/>
              </a:path>
              <a:path w="1804035" h="554989">
                <a:moveTo>
                  <a:pt x="351154" y="415925"/>
                </a:moveTo>
                <a:lnTo>
                  <a:pt x="332104" y="421513"/>
                </a:lnTo>
                <a:lnTo>
                  <a:pt x="337565" y="440563"/>
                </a:lnTo>
                <a:lnTo>
                  <a:pt x="356615" y="434975"/>
                </a:lnTo>
                <a:lnTo>
                  <a:pt x="351154" y="415925"/>
                </a:lnTo>
                <a:close/>
              </a:path>
              <a:path w="1804035" h="554989">
                <a:moveTo>
                  <a:pt x="313054" y="426974"/>
                </a:moveTo>
                <a:lnTo>
                  <a:pt x="294131" y="432434"/>
                </a:lnTo>
                <a:lnTo>
                  <a:pt x="299592" y="451484"/>
                </a:lnTo>
                <a:lnTo>
                  <a:pt x="318642" y="446024"/>
                </a:lnTo>
                <a:lnTo>
                  <a:pt x="313054" y="426974"/>
                </a:lnTo>
                <a:close/>
              </a:path>
              <a:path w="1804035" h="554989">
                <a:moveTo>
                  <a:pt x="275081" y="437895"/>
                </a:moveTo>
                <a:lnTo>
                  <a:pt x="256031" y="443356"/>
                </a:lnTo>
                <a:lnTo>
                  <a:pt x="261492" y="462406"/>
                </a:lnTo>
                <a:lnTo>
                  <a:pt x="280542" y="456945"/>
                </a:lnTo>
                <a:lnTo>
                  <a:pt x="275081" y="437895"/>
                </a:lnTo>
                <a:close/>
              </a:path>
              <a:path w="1804035" h="554989">
                <a:moveTo>
                  <a:pt x="236981" y="448817"/>
                </a:moveTo>
                <a:lnTo>
                  <a:pt x="217931" y="454278"/>
                </a:lnTo>
                <a:lnTo>
                  <a:pt x="223392" y="473328"/>
                </a:lnTo>
                <a:lnTo>
                  <a:pt x="242442" y="467867"/>
                </a:lnTo>
                <a:lnTo>
                  <a:pt x="236981" y="448817"/>
                </a:lnTo>
                <a:close/>
              </a:path>
              <a:path w="1804035" h="554989">
                <a:moveTo>
                  <a:pt x="198881" y="459739"/>
                </a:moveTo>
                <a:lnTo>
                  <a:pt x="179831" y="465200"/>
                </a:lnTo>
                <a:lnTo>
                  <a:pt x="185292" y="484250"/>
                </a:lnTo>
                <a:lnTo>
                  <a:pt x="204342" y="478789"/>
                </a:lnTo>
                <a:lnTo>
                  <a:pt x="198881" y="459739"/>
                </a:lnTo>
                <a:close/>
              </a:path>
              <a:path w="1804035" h="554989">
                <a:moveTo>
                  <a:pt x="160781" y="470662"/>
                </a:moveTo>
                <a:lnTo>
                  <a:pt x="141731" y="476250"/>
                </a:lnTo>
                <a:lnTo>
                  <a:pt x="147192" y="495172"/>
                </a:lnTo>
                <a:lnTo>
                  <a:pt x="166242" y="489712"/>
                </a:lnTo>
                <a:lnTo>
                  <a:pt x="160781" y="470662"/>
                </a:lnTo>
                <a:close/>
              </a:path>
              <a:path w="1804035" h="554989">
                <a:moveTo>
                  <a:pt x="82676" y="447166"/>
                </a:moveTo>
                <a:lnTo>
                  <a:pt x="76453" y="447293"/>
                </a:lnTo>
                <a:lnTo>
                  <a:pt x="72643" y="451230"/>
                </a:lnTo>
                <a:lnTo>
                  <a:pt x="0" y="527303"/>
                </a:lnTo>
                <a:lnTo>
                  <a:pt x="101980" y="553084"/>
                </a:lnTo>
                <a:lnTo>
                  <a:pt x="107187" y="554481"/>
                </a:lnTo>
                <a:lnTo>
                  <a:pt x="112649" y="551179"/>
                </a:lnTo>
                <a:lnTo>
                  <a:pt x="113918" y="545972"/>
                </a:lnTo>
                <a:lnTo>
                  <a:pt x="115315" y="540638"/>
                </a:lnTo>
                <a:lnTo>
                  <a:pt x="112140" y="535177"/>
                </a:lnTo>
                <a:lnTo>
                  <a:pt x="106806" y="533907"/>
                </a:lnTo>
                <a:lnTo>
                  <a:pt x="86313" y="528701"/>
                </a:lnTo>
                <a:lnTo>
                  <a:pt x="26035" y="528701"/>
                </a:lnTo>
                <a:lnTo>
                  <a:pt x="21336" y="512190"/>
                </a:lnTo>
                <a:lnTo>
                  <a:pt x="28469" y="512190"/>
                </a:lnTo>
                <a:lnTo>
                  <a:pt x="27559" y="509015"/>
                </a:lnTo>
                <a:lnTo>
                  <a:pt x="46481" y="503554"/>
                </a:lnTo>
                <a:lnTo>
                  <a:pt x="50078" y="503554"/>
                </a:lnTo>
                <a:lnTo>
                  <a:pt x="86994" y="464946"/>
                </a:lnTo>
                <a:lnTo>
                  <a:pt x="90804" y="460882"/>
                </a:lnTo>
                <a:lnTo>
                  <a:pt x="90550" y="454659"/>
                </a:lnTo>
                <a:lnTo>
                  <a:pt x="86613" y="450850"/>
                </a:lnTo>
                <a:lnTo>
                  <a:pt x="82676" y="447166"/>
                </a:lnTo>
                <a:close/>
              </a:path>
              <a:path w="1804035" h="554989">
                <a:moveTo>
                  <a:pt x="21336" y="512190"/>
                </a:moveTo>
                <a:lnTo>
                  <a:pt x="26035" y="528701"/>
                </a:lnTo>
                <a:lnTo>
                  <a:pt x="31548" y="522934"/>
                </a:lnTo>
                <a:lnTo>
                  <a:pt x="29029" y="514145"/>
                </a:lnTo>
                <a:lnTo>
                  <a:pt x="21336" y="512190"/>
                </a:lnTo>
                <a:close/>
              </a:path>
              <a:path w="1804035" h="554989">
                <a:moveTo>
                  <a:pt x="31548" y="522934"/>
                </a:moveTo>
                <a:lnTo>
                  <a:pt x="26035" y="528701"/>
                </a:lnTo>
                <a:lnTo>
                  <a:pt x="86313" y="528701"/>
                </a:lnTo>
                <a:lnTo>
                  <a:pt x="83814" y="528065"/>
                </a:lnTo>
                <a:lnTo>
                  <a:pt x="33019" y="528065"/>
                </a:lnTo>
                <a:lnTo>
                  <a:pt x="31548" y="522934"/>
                </a:lnTo>
                <a:close/>
              </a:path>
              <a:path w="1804035" h="554989">
                <a:moveTo>
                  <a:pt x="37817" y="516378"/>
                </a:moveTo>
                <a:lnTo>
                  <a:pt x="31548" y="522934"/>
                </a:lnTo>
                <a:lnTo>
                  <a:pt x="33019" y="528065"/>
                </a:lnTo>
                <a:lnTo>
                  <a:pt x="52069" y="522604"/>
                </a:lnTo>
                <a:lnTo>
                  <a:pt x="51244" y="519790"/>
                </a:lnTo>
                <a:lnTo>
                  <a:pt x="37817" y="516378"/>
                </a:lnTo>
                <a:close/>
              </a:path>
              <a:path w="1804035" h="554989">
                <a:moveTo>
                  <a:pt x="51244" y="519790"/>
                </a:moveTo>
                <a:lnTo>
                  <a:pt x="52069" y="522604"/>
                </a:lnTo>
                <a:lnTo>
                  <a:pt x="33019" y="528065"/>
                </a:lnTo>
                <a:lnTo>
                  <a:pt x="83814" y="528065"/>
                </a:lnTo>
                <a:lnTo>
                  <a:pt x="51244" y="519790"/>
                </a:lnTo>
                <a:close/>
              </a:path>
              <a:path w="1804035" h="554989">
                <a:moveTo>
                  <a:pt x="29029" y="514145"/>
                </a:moveTo>
                <a:lnTo>
                  <a:pt x="31548" y="522934"/>
                </a:lnTo>
                <a:lnTo>
                  <a:pt x="37817" y="516378"/>
                </a:lnTo>
                <a:lnTo>
                  <a:pt x="29029" y="514145"/>
                </a:lnTo>
                <a:close/>
              </a:path>
              <a:path w="1804035" h="554989">
                <a:moveTo>
                  <a:pt x="47326" y="506433"/>
                </a:moveTo>
                <a:lnTo>
                  <a:pt x="37817" y="516378"/>
                </a:lnTo>
                <a:lnTo>
                  <a:pt x="51244" y="519790"/>
                </a:lnTo>
                <a:lnTo>
                  <a:pt x="47326" y="506433"/>
                </a:lnTo>
                <a:close/>
              </a:path>
              <a:path w="1804035" h="554989">
                <a:moveTo>
                  <a:pt x="84581" y="492632"/>
                </a:moveTo>
                <a:lnTo>
                  <a:pt x="65531" y="498093"/>
                </a:lnTo>
                <a:lnTo>
                  <a:pt x="70992" y="517143"/>
                </a:lnTo>
                <a:lnTo>
                  <a:pt x="90042" y="511682"/>
                </a:lnTo>
                <a:lnTo>
                  <a:pt x="84581" y="492632"/>
                </a:lnTo>
                <a:close/>
              </a:path>
              <a:path w="1804035" h="554989">
                <a:moveTo>
                  <a:pt x="46481" y="503554"/>
                </a:moveTo>
                <a:lnTo>
                  <a:pt x="27559" y="509015"/>
                </a:lnTo>
                <a:lnTo>
                  <a:pt x="29029" y="514145"/>
                </a:lnTo>
                <a:lnTo>
                  <a:pt x="37817" y="516378"/>
                </a:lnTo>
                <a:lnTo>
                  <a:pt x="47326" y="506433"/>
                </a:lnTo>
                <a:lnTo>
                  <a:pt x="46481" y="503554"/>
                </a:lnTo>
                <a:close/>
              </a:path>
              <a:path w="1804035" h="554989">
                <a:moveTo>
                  <a:pt x="28469" y="512190"/>
                </a:moveTo>
                <a:lnTo>
                  <a:pt x="21336" y="512190"/>
                </a:lnTo>
                <a:lnTo>
                  <a:pt x="29029" y="514145"/>
                </a:lnTo>
                <a:lnTo>
                  <a:pt x="28469" y="512190"/>
                </a:lnTo>
                <a:close/>
              </a:path>
              <a:path w="1804035" h="554989">
                <a:moveTo>
                  <a:pt x="50078" y="503554"/>
                </a:moveTo>
                <a:lnTo>
                  <a:pt x="46481" y="503554"/>
                </a:lnTo>
                <a:lnTo>
                  <a:pt x="47326" y="506433"/>
                </a:lnTo>
                <a:lnTo>
                  <a:pt x="50078" y="503554"/>
                </a:lnTo>
                <a:close/>
              </a:path>
              <a:path w="1804035" h="554989">
                <a:moveTo>
                  <a:pt x="122681" y="481710"/>
                </a:moveTo>
                <a:lnTo>
                  <a:pt x="103631" y="487171"/>
                </a:lnTo>
                <a:lnTo>
                  <a:pt x="109092" y="506221"/>
                </a:lnTo>
                <a:lnTo>
                  <a:pt x="128142" y="500760"/>
                </a:lnTo>
                <a:lnTo>
                  <a:pt x="122681" y="4817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916423" y="883919"/>
            <a:ext cx="2520696" cy="134873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120640" y="1088136"/>
            <a:ext cx="1914525" cy="742315"/>
          </a:xfrm>
          <a:custGeom>
            <a:avLst/>
            <a:gdLst/>
            <a:ahLst/>
            <a:cxnLst/>
            <a:rect l="l" t="t" r="r" b="b"/>
            <a:pathLst>
              <a:path w="1914525" h="742314">
                <a:moveTo>
                  <a:pt x="0" y="742188"/>
                </a:moveTo>
                <a:lnTo>
                  <a:pt x="1914143" y="742188"/>
                </a:lnTo>
                <a:lnTo>
                  <a:pt x="1914143" y="0"/>
                </a:lnTo>
                <a:lnTo>
                  <a:pt x="0" y="0"/>
                </a:lnTo>
                <a:lnTo>
                  <a:pt x="0" y="742188"/>
                </a:lnTo>
                <a:close/>
              </a:path>
            </a:pathLst>
          </a:custGeom>
          <a:solidFill>
            <a:srgbClr val="CDA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120640" y="1088136"/>
            <a:ext cx="1914144" cy="742187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547359" y="1176527"/>
            <a:ext cx="1100328" cy="291084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419344" y="1328927"/>
            <a:ext cx="1325879" cy="291084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353811" y="1481327"/>
            <a:ext cx="1455419" cy="291084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5116067" y="1083563"/>
            <a:ext cx="1923414" cy="7518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14960" marR="313055" indent="193040">
              <a:lnSpc>
                <a:spcPct val="100000"/>
              </a:lnSpc>
            </a:pPr>
            <a:r>
              <a:rPr sz="1000" b="1" spc="-15" dirty="0">
                <a:latin typeface="Calibri"/>
                <a:cs typeface="Calibri"/>
              </a:rPr>
              <a:t>J</a:t>
            </a:r>
            <a:r>
              <a:rPr sz="1000" b="1" spc="-10" dirty="0">
                <a:latin typeface="Calibri"/>
                <a:cs typeface="Calibri"/>
              </a:rPr>
              <a:t>oi</a:t>
            </a:r>
            <a:r>
              <a:rPr sz="1000" b="1" spc="-5" dirty="0">
                <a:latin typeface="Calibri"/>
                <a:cs typeface="Calibri"/>
              </a:rPr>
              <a:t>nt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15" dirty="0">
                <a:latin typeface="Calibri"/>
                <a:cs typeface="Calibri"/>
              </a:rPr>
              <a:t>Ca</a:t>
            </a:r>
            <a:r>
              <a:rPr sz="1000" b="1" spc="-5" dirty="0">
                <a:latin typeface="Calibri"/>
                <a:cs typeface="Calibri"/>
              </a:rPr>
              <a:t>p</a:t>
            </a:r>
            <a:r>
              <a:rPr sz="1000" b="1" spc="-10" dirty="0">
                <a:latin typeface="Calibri"/>
                <a:cs typeface="Calibri"/>
              </a:rPr>
              <a:t>abili</a:t>
            </a:r>
            <a:r>
              <a:rPr sz="1000" b="1" spc="-5" dirty="0">
                <a:latin typeface="Calibri"/>
                <a:cs typeface="Calibri"/>
              </a:rPr>
              <a:t>ties </a:t>
            </a:r>
            <a:r>
              <a:rPr sz="1000" b="1" spc="-15" dirty="0">
                <a:latin typeface="Calibri"/>
                <a:cs typeface="Calibri"/>
              </a:rPr>
              <a:t>A</a:t>
            </a:r>
            <a:r>
              <a:rPr sz="1000" b="1" spc="-5" dirty="0">
                <a:latin typeface="Calibri"/>
                <a:cs typeface="Calibri"/>
              </a:rPr>
              <a:t>rea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Mana</a:t>
            </a:r>
            <a:r>
              <a:rPr sz="1000" b="1" spc="-10" dirty="0">
                <a:latin typeface="Calibri"/>
                <a:cs typeface="Calibri"/>
              </a:rPr>
              <a:t>g</a:t>
            </a:r>
            <a:r>
              <a:rPr sz="1000" b="1" spc="-5" dirty="0">
                <a:latin typeface="Calibri"/>
                <a:cs typeface="Calibri"/>
              </a:rPr>
              <a:t>er</a:t>
            </a:r>
            <a:r>
              <a:rPr sz="1000" b="1" spc="-2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(</a:t>
            </a:r>
            <a:r>
              <a:rPr sz="1000" b="1" spc="-10" dirty="0">
                <a:latin typeface="Calibri"/>
                <a:cs typeface="Calibri"/>
              </a:rPr>
              <a:t>JCAM)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spc="-15" dirty="0">
                <a:latin typeface="Calibri"/>
                <a:cs typeface="Calibri"/>
              </a:rPr>
              <a:t>O</a:t>
            </a:r>
            <a:r>
              <a:rPr sz="1000" b="1" spc="-5" dirty="0">
                <a:latin typeface="Calibri"/>
                <a:cs typeface="Calibri"/>
              </a:rPr>
              <a:t>perational</a:t>
            </a:r>
            <a:r>
              <a:rPr sz="1000" b="1" spc="-15" dirty="0">
                <a:latin typeface="Calibri"/>
                <a:cs typeface="Calibri"/>
              </a:rPr>
              <a:t> E</a:t>
            </a:r>
            <a:r>
              <a:rPr sz="1000" b="1" spc="-10" dirty="0">
                <a:latin typeface="Calibri"/>
                <a:cs typeface="Calibri"/>
              </a:rPr>
              <a:t>ngi</a:t>
            </a:r>
            <a:r>
              <a:rPr sz="1000" b="1" spc="-5" dirty="0">
                <a:latin typeface="Calibri"/>
                <a:cs typeface="Calibri"/>
              </a:rPr>
              <a:t>neer</a:t>
            </a:r>
            <a:r>
              <a:rPr sz="1000" b="1" spc="-10" dirty="0">
                <a:latin typeface="Calibri"/>
                <a:cs typeface="Calibri"/>
              </a:rPr>
              <a:t>i</a:t>
            </a:r>
            <a:r>
              <a:rPr sz="1000" b="1" spc="-5" dirty="0">
                <a:latin typeface="Calibri"/>
                <a:cs typeface="Calibri"/>
              </a:rPr>
              <a:t>ng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83307" y="2549651"/>
            <a:ext cx="0" cy="151130"/>
          </a:xfrm>
          <a:custGeom>
            <a:avLst/>
            <a:gdLst/>
            <a:ahLst/>
            <a:cxnLst/>
            <a:rect l="l" t="t" r="r" b="b"/>
            <a:pathLst>
              <a:path h="151130">
                <a:moveTo>
                  <a:pt x="0" y="0"/>
                </a:moveTo>
                <a:lnTo>
                  <a:pt x="0" y="150875"/>
                </a:lnTo>
              </a:path>
            </a:pathLst>
          </a:custGeom>
          <a:ln w="1219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83307" y="2988564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1219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83307" y="3419855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2"/>
                </a:lnTo>
              </a:path>
            </a:pathLst>
          </a:custGeom>
          <a:ln w="1219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83307" y="3842003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5">
                <a:moveTo>
                  <a:pt x="0" y="0"/>
                </a:moveTo>
                <a:lnTo>
                  <a:pt x="0" y="124968"/>
                </a:lnTo>
              </a:path>
            </a:pathLst>
          </a:custGeom>
          <a:ln w="1219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4063" y="2700527"/>
            <a:ext cx="1618615" cy="288290"/>
          </a:xfrm>
          <a:custGeom>
            <a:avLst/>
            <a:gdLst/>
            <a:ahLst/>
            <a:cxnLst/>
            <a:rect l="l" t="t" r="r" b="b"/>
            <a:pathLst>
              <a:path w="1618614" h="288289">
                <a:moveTo>
                  <a:pt x="0" y="288036"/>
                </a:moveTo>
                <a:lnTo>
                  <a:pt x="1618488" y="288036"/>
                </a:lnTo>
                <a:lnTo>
                  <a:pt x="1618488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solidFill>
            <a:srgbClr val="858B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74063" y="2700527"/>
            <a:ext cx="1618615" cy="288290"/>
          </a:xfrm>
          <a:custGeom>
            <a:avLst/>
            <a:gdLst/>
            <a:ahLst/>
            <a:cxnLst/>
            <a:rect l="l" t="t" r="r" b="b"/>
            <a:pathLst>
              <a:path w="1618614" h="288289">
                <a:moveTo>
                  <a:pt x="0" y="288036"/>
                </a:moveTo>
                <a:lnTo>
                  <a:pt x="1618488" y="288036"/>
                </a:lnTo>
                <a:lnTo>
                  <a:pt x="1618488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ln w="914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78355" y="2777617"/>
            <a:ext cx="10083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5" dirty="0">
                <a:latin typeface="Calibri"/>
                <a:cs typeface="Calibri"/>
              </a:rPr>
              <a:t>Data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R</a:t>
            </a:r>
            <a:r>
              <a:rPr sz="900" b="1" dirty="0">
                <a:latin typeface="Calibri"/>
                <a:cs typeface="Calibri"/>
              </a:rPr>
              <a:t>e</a:t>
            </a:r>
            <a:r>
              <a:rPr sz="900" b="1" spc="-10" dirty="0">
                <a:latin typeface="Calibri"/>
                <a:cs typeface="Calibri"/>
              </a:rPr>
              <a:t>p</a:t>
            </a:r>
            <a:r>
              <a:rPr sz="900" b="1" dirty="0">
                <a:latin typeface="Calibri"/>
                <a:cs typeface="Calibri"/>
              </a:rPr>
              <a:t>rese</a:t>
            </a:r>
            <a:r>
              <a:rPr sz="900" b="1" spc="-10" dirty="0">
                <a:latin typeface="Calibri"/>
                <a:cs typeface="Calibri"/>
              </a:rPr>
              <a:t>n</a:t>
            </a:r>
            <a:r>
              <a:rPr sz="900" b="1" spc="-5" dirty="0">
                <a:latin typeface="Calibri"/>
                <a:cs typeface="Calibri"/>
              </a:rPr>
              <a:t>tat</a:t>
            </a:r>
            <a:r>
              <a:rPr sz="900" b="1" spc="-15" dirty="0">
                <a:latin typeface="Calibri"/>
                <a:cs typeface="Calibri"/>
              </a:rPr>
              <a:t>i</a:t>
            </a:r>
            <a:r>
              <a:rPr sz="900" b="1" spc="-10" dirty="0">
                <a:latin typeface="Calibri"/>
                <a:cs typeface="Calibri"/>
              </a:rPr>
              <a:t>o</a:t>
            </a:r>
            <a:r>
              <a:rPr sz="900" b="1" spc="-5" dirty="0">
                <a:latin typeface="Calibri"/>
                <a:cs typeface="Calibri"/>
              </a:rPr>
              <a:t>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87780" y="3553967"/>
            <a:ext cx="1610995" cy="288290"/>
          </a:xfrm>
          <a:custGeom>
            <a:avLst/>
            <a:gdLst/>
            <a:ahLst/>
            <a:cxnLst/>
            <a:rect l="l" t="t" r="r" b="b"/>
            <a:pathLst>
              <a:path w="1610995" h="288289">
                <a:moveTo>
                  <a:pt x="0" y="288035"/>
                </a:moveTo>
                <a:lnTo>
                  <a:pt x="1610868" y="288035"/>
                </a:lnTo>
                <a:lnTo>
                  <a:pt x="1610868" y="0"/>
                </a:lnTo>
                <a:lnTo>
                  <a:pt x="0" y="0"/>
                </a:lnTo>
                <a:lnTo>
                  <a:pt x="0" y="288035"/>
                </a:lnTo>
                <a:close/>
              </a:path>
            </a:pathLst>
          </a:custGeom>
          <a:solidFill>
            <a:srgbClr val="858B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87780" y="3553967"/>
            <a:ext cx="1610995" cy="288290"/>
          </a:xfrm>
          <a:custGeom>
            <a:avLst/>
            <a:gdLst/>
            <a:ahLst/>
            <a:cxnLst/>
            <a:rect l="l" t="t" r="r" b="b"/>
            <a:pathLst>
              <a:path w="1610995" h="288289">
                <a:moveTo>
                  <a:pt x="0" y="288035"/>
                </a:moveTo>
                <a:lnTo>
                  <a:pt x="1610868" y="288035"/>
                </a:lnTo>
                <a:lnTo>
                  <a:pt x="1610868" y="0"/>
                </a:lnTo>
                <a:lnTo>
                  <a:pt x="0" y="0"/>
                </a:lnTo>
                <a:lnTo>
                  <a:pt x="0" y="288035"/>
                </a:lnTo>
                <a:close/>
              </a:path>
            </a:pathLst>
          </a:custGeom>
          <a:ln w="914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68627" y="3632072"/>
            <a:ext cx="125031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5" dirty="0">
                <a:latin typeface="Calibri"/>
                <a:cs typeface="Calibri"/>
              </a:rPr>
              <a:t>Data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&amp; Si</a:t>
            </a:r>
            <a:r>
              <a:rPr sz="900" b="1" dirty="0">
                <a:latin typeface="Calibri"/>
                <a:cs typeface="Calibri"/>
              </a:rPr>
              <a:t>g</a:t>
            </a:r>
            <a:r>
              <a:rPr sz="900" b="1" spc="-10" dirty="0">
                <a:latin typeface="Calibri"/>
                <a:cs typeface="Calibri"/>
              </a:rPr>
              <a:t>n</a:t>
            </a:r>
            <a:r>
              <a:rPr sz="900" b="1" spc="-5" dirty="0">
                <a:latin typeface="Calibri"/>
                <a:cs typeface="Calibri"/>
              </a:rPr>
              <a:t>at</a:t>
            </a:r>
            <a:r>
              <a:rPr sz="900" b="1" spc="-10" dirty="0">
                <a:latin typeface="Calibri"/>
                <a:cs typeface="Calibri"/>
              </a:rPr>
              <a:t>u</a:t>
            </a:r>
            <a:r>
              <a:rPr sz="900" b="1" dirty="0">
                <a:latin typeface="Calibri"/>
                <a:cs typeface="Calibri"/>
              </a:rPr>
              <a:t>re</a:t>
            </a:r>
            <a:r>
              <a:rPr sz="900" b="1" spc="25" dirty="0">
                <a:latin typeface="Calibri"/>
                <a:cs typeface="Calibri"/>
              </a:rPr>
              <a:t> </a:t>
            </a:r>
            <a:r>
              <a:rPr sz="900" b="1" spc="-20" dirty="0">
                <a:latin typeface="Calibri"/>
                <a:cs typeface="Calibri"/>
              </a:rPr>
              <a:t>A</a:t>
            </a:r>
            <a:r>
              <a:rPr sz="900" b="1" spc="-10" dirty="0">
                <a:latin typeface="Calibri"/>
                <a:cs typeface="Calibri"/>
              </a:rPr>
              <a:t>n</a:t>
            </a:r>
            <a:r>
              <a:rPr sz="900" b="1" spc="-5" dirty="0">
                <a:latin typeface="Calibri"/>
                <a:cs typeface="Calibri"/>
              </a:rPr>
              <a:t>a</a:t>
            </a:r>
            <a:r>
              <a:rPr sz="900" b="1" spc="-15" dirty="0">
                <a:latin typeface="Calibri"/>
                <a:cs typeface="Calibri"/>
              </a:rPr>
              <a:t>l</a:t>
            </a:r>
            <a:r>
              <a:rPr sz="900" b="1" spc="-5" dirty="0">
                <a:latin typeface="Calibri"/>
                <a:cs typeface="Calibri"/>
              </a:rPr>
              <a:t>ys</a:t>
            </a:r>
            <a:r>
              <a:rPr sz="900" b="1" spc="-10" dirty="0">
                <a:latin typeface="Calibri"/>
                <a:cs typeface="Calibri"/>
              </a:rPr>
              <a:t>i</a:t>
            </a:r>
            <a:r>
              <a:rPr sz="900" b="1" spc="-5" dirty="0"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87780" y="3131820"/>
            <a:ext cx="1615440" cy="288290"/>
          </a:xfrm>
          <a:custGeom>
            <a:avLst/>
            <a:gdLst/>
            <a:ahLst/>
            <a:cxnLst/>
            <a:rect l="l" t="t" r="r" b="b"/>
            <a:pathLst>
              <a:path w="1615439" h="288289">
                <a:moveTo>
                  <a:pt x="0" y="288036"/>
                </a:moveTo>
                <a:lnTo>
                  <a:pt x="1615440" y="288036"/>
                </a:lnTo>
                <a:lnTo>
                  <a:pt x="1615440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solidFill>
            <a:srgbClr val="858B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87780" y="3131820"/>
            <a:ext cx="1615440" cy="288290"/>
          </a:xfrm>
          <a:custGeom>
            <a:avLst/>
            <a:gdLst/>
            <a:ahLst/>
            <a:cxnLst/>
            <a:rect l="l" t="t" r="r" b="b"/>
            <a:pathLst>
              <a:path w="1615439" h="288289">
                <a:moveTo>
                  <a:pt x="0" y="288036"/>
                </a:moveTo>
                <a:lnTo>
                  <a:pt x="1615440" y="288036"/>
                </a:lnTo>
                <a:lnTo>
                  <a:pt x="1615440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ln w="914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21078" y="3209544"/>
            <a:ext cx="11480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5" dirty="0">
                <a:latin typeface="Calibri"/>
                <a:cs typeface="Calibri"/>
              </a:rPr>
              <a:t>G</a:t>
            </a:r>
            <a:r>
              <a:rPr sz="900" b="1" spc="5" dirty="0">
                <a:latin typeface="Calibri"/>
                <a:cs typeface="Calibri"/>
              </a:rPr>
              <a:t>e</a:t>
            </a:r>
            <a:r>
              <a:rPr sz="900" b="1" spc="-10" dirty="0">
                <a:latin typeface="Calibri"/>
                <a:cs typeface="Calibri"/>
              </a:rPr>
              <a:t>o</a:t>
            </a:r>
            <a:r>
              <a:rPr sz="900" b="1" spc="-5" dirty="0">
                <a:latin typeface="Calibri"/>
                <a:cs typeface="Calibri"/>
              </a:rPr>
              <a:t>sp</a:t>
            </a:r>
            <a:r>
              <a:rPr sz="900" b="1" spc="-10" dirty="0">
                <a:latin typeface="Calibri"/>
                <a:cs typeface="Calibri"/>
              </a:rPr>
              <a:t>a</a:t>
            </a:r>
            <a:r>
              <a:rPr sz="900" b="1" spc="-5" dirty="0">
                <a:latin typeface="Calibri"/>
                <a:cs typeface="Calibri"/>
              </a:rPr>
              <a:t>t</a:t>
            </a:r>
            <a:r>
              <a:rPr sz="900" b="1" spc="-10" dirty="0">
                <a:latin typeface="Calibri"/>
                <a:cs typeface="Calibri"/>
              </a:rPr>
              <a:t>i</a:t>
            </a:r>
            <a:r>
              <a:rPr sz="900" b="1" spc="-5" dirty="0">
                <a:latin typeface="Calibri"/>
                <a:cs typeface="Calibri"/>
              </a:rPr>
              <a:t>al</a:t>
            </a:r>
            <a:r>
              <a:rPr sz="900" b="1" spc="30" dirty="0">
                <a:latin typeface="Calibri"/>
                <a:cs typeface="Calibri"/>
              </a:rPr>
              <a:t> </a:t>
            </a:r>
            <a:r>
              <a:rPr sz="900" b="1" spc="-20" dirty="0">
                <a:latin typeface="Calibri"/>
                <a:cs typeface="Calibri"/>
              </a:rPr>
              <a:t>A</a:t>
            </a:r>
            <a:r>
              <a:rPr sz="900" b="1" spc="-10" dirty="0">
                <a:latin typeface="Calibri"/>
                <a:cs typeface="Calibri"/>
              </a:rPr>
              <a:t>ppli</a:t>
            </a:r>
            <a:r>
              <a:rPr sz="900" b="1" spc="-5" dirty="0">
                <a:latin typeface="Calibri"/>
                <a:cs typeface="Calibri"/>
              </a:rPr>
              <a:t>cati</a:t>
            </a:r>
            <a:r>
              <a:rPr sz="900" b="1" spc="-10" dirty="0">
                <a:latin typeface="Calibri"/>
                <a:cs typeface="Calibri"/>
              </a:rPr>
              <a:t>o</a:t>
            </a:r>
            <a:r>
              <a:rPr sz="900" b="1" dirty="0">
                <a:latin typeface="Calibri"/>
                <a:cs typeface="Calibri"/>
              </a:rPr>
              <a:t>n</a:t>
            </a:r>
            <a:r>
              <a:rPr sz="900" b="1" spc="-5" dirty="0"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87780" y="3966971"/>
            <a:ext cx="1615440" cy="288290"/>
          </a:xfrm>
          <a:custGeom>
            <a:avLst/>
            <a:gdLst/>
            <a:ahLst/>
            <a:cxnLst/>
            <a:rect l="l" t="t" r="r" b="b"/>
            <a:pathLst>
              <a:path w="1615439" h="288289">
                <a:moveTo>
                  <a:pt x="0" y="288035"/>
                </a:moveTo>
                <a:lnTo>
                  <a:pt x="1615440" y="288035"/>
                </a:lnTo>
                <a:lnTo>
                  <a:pt x="1615440" y="0"/>
                </a:lnTo>
                <a:lnTo>
                  <a:pt x="0" y="0"/>
                </a:lnTo>
                <a:lnTo>
                  <a:pt x="0" y="288035"/>
                </a:lnTo>
                <a:close/>
              </a:path>
            </a:pathLst>
          </a:custGeom>
          <a:solidFill>
            <a:srgbClr val="858B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87780" y="3966971"/>
            <a:ext cx="1615440" cy="288290"/>
          </a:xfrm>
          <a:custGeom>
            <a:avLst/>
            <a:gdLst/>
            <a:ahLst/>
            <a:cxnLst/>
            <a:rect l="l" t="t" r="r" b="b"/>
            <a:pathLst>
              <a:path w="1615439" h="288289">
                <a:moveTo>
                  <a:pt x="0" y="288035"/>
                </a:moveTo>
                <a:lnTo>
                  <a:pt x="1615440" y="288035"/>
                </a:lnTo>
                <a:lnTo>
                  <a:pt x="1615440" y="0"/>
                </a:lnTo>
                <a:lnTo>
                  <a:pt x="0" y="0"/>
                </a:lnTo>
                <a:lnTo>
                  <a:pt x="0" y="288035"/>
                </a:lnTo>
                <a:close/>
              </a:path>
            </a:pathLst>
          </a:custGeom>
          <a:ln w="914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540891" y="4045077"/>
            <a:ext cx="110680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5" dirty="0">
                <a:latin typeface="Calibri"/>
                <a:cs typeface="Calibri"/>
              </a:rPr>
              <a:t>I</a:t>
            </a:r>
            <a:r>
              <a:rPr sz="900" b="1" spc="-10" dirty="0">
                <a:latin typeface="Calibri"/>
                <a:cs typeface="Calibri"/>
              </a:rPr>
              <a:t>n</a:t>
            </a:r>
            <a:r>
              <a:rPr sz="900" b="1" dirty="0">
                <a:latin typeface="Calibri"/>
                <a:cs typeface="Calibri"/>
              </a:rPr>
              <a:t>f</a:t>
            </a:r>
            <a:r>
              <a:rPr sz="900" b="1" spc="-5" dirty="0">
                <a:latin typeface="Calibri"/>
                <a:cs typeface="Calibri"/>
              </a:rPr>
              <a:t>o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G</a:t>
            </a:r>
            <a:r>
              <a:rPr sz="900" b="1" spc="5" dirty="0">
                <a:latin typeface="Calibri"/>
                <a:cs typeface="Calibri"/>
              </a:rPr>
              <a:t>e</a:t>
            </a:r>
            <a:r>
              <a:rPr sz="900" b="1" spc="-10" dirty="0">
                <a:latin typeface="Calibri"/>
                <a:cs typeface="Calibri"/>
              </a:rPr>
              <a:t>n</a:t>
            </a:r>
            <a:r>
              <a:rPr sz="900" b="1" dirty="0">
                <a:latin typeface="Calibri"/>
                <a:cs typeface="Calibri"/>
              </a:rPr>
              <a:t>er</a:t>
            </a:r>
            <a:r>
              <a:rPr sz="900" b="1" spc="-5" dirty="0">
                <a:latin typeface="Calibri"/>
                <a:cs typeface="Calibri"/>
              </a:rPr>
              <a:t>at</a:t>
            </a:r>
            <a:r>
              <a:rPr sz="900" b="1" spc="-15" dirty="0">
                <a:latin typeface="Calibri"/>
                <a:cs typeface="Calibri"/>
              </a:rPr>
              <a:t>i</a:t>
            </a:r>
            <a:r>
              <a:rPr sz="900" b="1" spc="-10" dirty="0">
                <a:latin typeface="Calibri"/>
                <a:cs typeface="Calibri"/>
              </a:rPr>
              <a:t>o</a:t>
            </a:r>
            <a:r>
              <a:rPr sz="900" b="1" spc="-5" dirty="0">
                <a:latin typeface="Calibri"/>
                <a:cs typeface="Calibri"/>
              </a:rPr>
              <a:t>n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&amp;</a:t>
            </a:r>
            <a:r>
              <a:rPr sz="900" b="1" dirty="0">
                <a:latin typeface="Calibri"/>
                <a:cs typeface="Calibri"/>
              </a:rPr>
              <a:t> </a:t>
            </a:r>
            <a:r>
              <a:rPr sz="900" b="1" spc="5" dirty="0">
                <a:latin typeface="Calibri"/>
                <a:cs typeface="Calibri"/>
              </a:rPr>
              <a:t>M</a:t>
            </a:r>
            <a:r>
              <a:rPr sz="900" b="1" dirty="0">
                <a:latin typeface="Calibri"/>
                <a:cs typeface="Calibri"/>
              </a:rPr>
              <a:t>g</a:t>
            </a:r>
            <a:r>
              <a:rPr sz="900" b="1" spc="-5" dirty="0">
                <a:latin typeface="Calibri"/>
                <a:cs typeface="Calibri"/>
              </a:rPr>
              <a:t>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686555" y="4280915"/>
            <a:ext cx="0" cy="307975"/>
          </a:xfrm>
          <a:custGeom>
            <a:avLst/>
            <a:gdLst/>
            <a:ahLst/>
            <a:cxnLst/>
            <a:rect l="l" t="t" r="r" b="b"/>
            <a:pathLst>
              <a:path h="307975">
                <a:moveTo>
                  <a:pt x="0" y="0"/>
                </a:moveTo>
                <a:lnTo>
                  <a:pt x="0" y="307847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86555" y="5129784"/>
            <a:ext cx="0" cy="1054735"/>
          </a:xfrm>
          <a:custGeom>
            <a:avLst/>
            <a:gdLst/>
            <a:ahLst/>
            <a:cxnLst/>
            <a:rect l="l" t="t" r="r" b="b"/>
            <a:pathLst>
              <a:path h="1054735">
                <a:moveTo>
                  <a:pt x="0" y="0"/>
                </a:moveTo>
                <a:lnTo>
                  <a:pt x="0" y="105460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15539" y="4568952"/>
            <a:ext cx="2557272" cy="656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73451" y="4588764"/>
            <a:ext cx="2441575" cy="541020"/>
          </a:xfrm>
          <a:custGeom>
            <a:avLst/>
            <a:gdLst/>
            <a:ahLst/>
            <a:cxnLst/>
            <a:rect l="l" t="t" r="r" b="b"/>
            <a:pathLst>
              <a:path w="2441575" h="541020">
                <a:moveTo>
                  <a:pt x="0" y="541019"/>
                </a:moveTo>
                <a:lnTo>
                  <a:pt x="2441448" y="541019"/>
                </a:lnTo>
                <a:lnTo>
                  <a:pt x="2441448" y="0"/>
                </a:lnTo>
                <a:lnTo>
                  <a:pt x="0" y="0"/>
                </a:lnTo>
                <a:lnTo>
                  <a:pt x="0" y="541019"/>
                </a:lnTo>
                <a:close/>
              </a:path>
            </a:pathLst>
          </a:custGeom>
          <a:solidFill>
            <a:srgbClr val="535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73451" y="4588764"/>
            <a:ext cx="2441575" cy="541020"/>
          </a:xfrm>
          <a:custGeom>
            <a:avLst/>
            <a:gdLst/>
            <a:ahLst/>
            <a:cxnLst/>
            <a:rect l="l" t="t" r="r" b="b"/>
            <a:pathLst>
              <a:path w="2441575" h="541020">
                <a:moveTo>
                  <a:pt x="0" y="541019"/>
                </a:moveTo>
                <a:lnTo>
                  <a:pt x="2441448" y="541019"/>
                </a:lnTo>
                <a:lnTo>
                  <a:pt x="2441448" y="0"/>
                </a:lnTo>
                <a:lnTo>
                  <a:pt x="0" y="0"/>
                </a:lnTo>
                <a:lnTo>
                  <a:pt x="0" y="541019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694558" y="4775961"/>
            <a:ext cx="20008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4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rf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ig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ht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Supp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86555" y="4270247"/>
            <a:ext cx="4939665" cy="0"/>
          </a:xfrm>
          <a:custGeom>
            <a:avLst/>
            <a:gdLst/>
            <a:ahLst/>
            <a:cxnLst/>
            <a:rect l="l" t="t" r="r" b="b"/>
            <a:pathLst>
              <a:path w="4939665">
                <a:moveTo>
                  <a:pt x="0" y="0"/>
                </a:moveTo>
                <a:lnTo>
                  <a:pt x="4939411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36507" y="4265676"/>
            <a:ext cx="0" cy="318770"/>
          </a:xfrm>
          <a:custGeom>
            <a:avLst/>
            <a:gdLst/>
            <a:ahLst/>
            <a:cxnLst/>
            <a:rect l="l" t="t" r="r" b="b"/>
            <a:pathLst>
              <a:path h="318770">
                <a:moveTo>
                  <a:pt x="0" y="0"/>
                </a:moveTo>
                <a:lnTo>
                  <a:pt x="0" y="31851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636507" y="5128259"/>
            <a:ext cx="0" cy="1064260"/>
          </a:xfrm>
          <a:custGeom>
            <a:avLst/>
            <a:gdLst/>
            <a:ahLst/>
            <a:cxnLst/>
            <a:rect l="l" t="t" r="r" b="b"/>
            <a:pathLst>
              <a:path h="1064260">
                <a:moveTo>
                  <a:pt x="0" y="0"/>
                </a:moveTo>
                <a:lnTo>
                  <a:pt x="0" y="1063752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55491" y="5425630"/>
            <a:ext cx="264160" cy="0"/>
          </a:xfrm>
          <a:custGeom>
            <a:avLst/>
            <a:gdLst/>
            <a:ahLst/>
            <a:cxnLst/>
            <a:rect l="l" t="t" r="r" b="b"/>
            <a:pathLst>
              <a:path w="264160">
                <a:moveTo>
                  <a:pt x="0" y="0"/>
                </a:moveTo>
                <a:lnTo>
                  <a:pt x="263651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90816" y="4564379"/>
            <a:ext cx="2680716" cy="659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69352" y="4608576"/>
            <a:ext cx="1723644" cy="6004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48728" y="4584191"/>
            <a:ext cx="2565400" cy="544195"/>
          </a:xfrm>
          <a:custGeom>
            <a:avLst/>
            <a:gdLst/>
            <a:ahLst/>
            <a:cxnLst/>
            <a:rect l="l" t="t" r="r" b="b"/>
            <a:pathLst>
              <a:path w="2565400" h="544195">
                <a:moveTo>
                  <a:pt x="0" y="544067"/>
                </a:moveTo>
                <a:lnTo>
                  <a:pt x="2564892" y="544067"/>
                </a:lnTo>
                <a:lnTo>
                  <a:pt x="2564892" y="0"/>
                </a:lnTo>
                <a:lnTo>
                  <a:pt x="0" y="0"/>
                </a:lnTo>
                <a:lnTo>
                  <a:pt x="0" y="544067"/>
                </a:lnTo>
                <a:close/>
              </a:path>
            </a:pathLst>
          </a:custGeom>
          <a:solidFill>
            <a:srgbClr val="535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48728" y="4584191"/>
            <a:ext cx="2565400" cy="544195"/>
          </a:xfrm>
          <a:custGeom>
            <a:avLst/>
            <a:gdLst/>
            <a:ahLst/>
            <a:cxnLst/>
            <a:rect l="l" t="t" r="r" b="b"/>
            <a:pathLst>
              <a:path w="2565400" h="544195">
                <a:moveTo>
                  <a:pt x="0" y="544067"/>
                </a:moveTo>
                <a:lnTo>
                  <a:pt x="2564892" y="544067"/>
                </a:lnTo>
                <a:lnTo>
                  <a:pt x="2564892" y="0"/>
                </a:lnTo>
                <a:lnTo>
                  <a:pt x="0" y="0"/>
                </a:lnTo>
                <a:lnTo>
                  <a:pt x="0" y="54406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901685" y="4686046"/>
            <a:ext cx="1426210" cy="35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965" marR="5080" indent="-88900">
              <a:lnSpc>
                <a:spcPts val="1370"/>
              </a:lnSpc>
            </a:pP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Sy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ems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uis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on Supp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601211" y="1438655"/>
            <a:ext cx="0" cy="1408430"/>
          </a:xfrm>
          <a:custGeom>
            <a:avLst/>
            <a:gdLst/>
            <a:ahLst/>
            <a:cxnLst/>
            <a:rect l="l" t="t" r="r" b="b"/>
            <a:pathLst>
              <a:path h="1408430">
                <a:moveTo>
                  <a:pt x="0" y="1408176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10355" y="1447800"/>
            <a:ext cx="909955" cy="0"/>
          </a:xfrm>
          <a:custGeom>
            <a:avLst/>
            <a:gdLst/>
            <a:ahLst/>
            <a:cxnLst/>
            <a:rect l="l" t="t" r="r" b="b"/>
            <a:pathLst>
              <a:path w="909954">
                <a:moveTo>
                  <a:pt x="0" y="0"/>
                </a:moveTo>
                <a:lnTo>
                  <a:pt x="909828" y="0"/>
                </a:lnTo>
              </a:path>
            </a:pathLst>
          </a:custGeom>
          <a:ln w="1219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05784" y="2871216"/>
            <a:ext cx="455930" cy="0"/>
          </a:xfrm>
          <a:custGeom>
            <a:avLst/>
            <a:gdLst/>
            <a:ahLst/>
            <a:cxnLst/>
            <a:rect l="l" t="t" r="r" b="b"/>
            <a:pathLst>
              <a:path w="455929">
                <a:moveTo>
                  <a:pt x="0" y="0"/>
                </a:moveTo>
                <a:lnTo>
                  <a:pt x="455675" y="0"/>
                </a:lnTo>
              </a:path>
            </a:pathLst>
          </a:custGeom>
          <a:ln w="1219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98164" y="2253995"/>
            <a:ext cx="485140" cy="0"/>
          </a:xfrm>
          <a:custGeom>
            <a:avLst/>
            <a:gdLst/>
            <a:ahLst/>
            <a:cxnLst/>
            <a:rect l="l" t="t" r="r" b="b"/>
            <a:pathLst>
              <a:path w="485139">
                <a:moveTo>
                  <a:pt x="0" y="0"/>
                </a:moveTo>
                <a:lnTo>
                  <a:pt x="484632" y="0"/>
                </a:lnTo>
              </a:path>
            </a:pathLst>
          </a:custGeom>
          <a:ln w="1219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082796" y="2039111"/>
            <a:ext cx="1926589" cy="375285"/>
          </a:xfrm>
          <a:custGeom>
            <a:avLst/>
            <a:gdLst/>
            <a:ahLst/>
            <a:cxnLst/>
            <a:rect l="l" t="t" r="r" b="b"/>
            <a:pathLst>
              <a:path w="1926589" h="375285">
                <a:moveTo>
                  <a:pt x="0" y="374903"/>
                </a:moveTo>
                <a:lnTo>
                  <a:pt x="1926336" y="374903"/>
                </a:lnTo>
                <a:lnTo>
                  <a:pt x="1926336" y="0"/>
                </a:lnTo>
                <a:lnTo>
                  <a:pt x="0" y="0"/>
                </a:lnTo>
                <a:lnTo>
                  <a:pt x="0" y="374903"/>
                </a:lnTo>
                <a:close/>
              </a:path>
            </a:pathLst>
          </a:custGeom>
          <a:solidFill>
            <a:srgbClr val="858B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82796" y="2039111"/>
            <a:ext cx="1926589" cy="375285"/>
          </a:xfrm>
          <a:custGeom>
            <a:avLst/>
            <a:gdLst/>
            <a:ahLst/>
            <a:cxnLst/>
            <a:rect l="l" t="t" r="r" b="b"/>
            <a:pathLst>
              <a:path w="1926589" h="375285">
                <a:moveTo>
                  <a:pt x="0" y="374903"/>
                </a:moveTo>
                <a:lnTo>
                  <a:pt x="1926336" y="374903"/>
                </a:lnTo>
                <a:lnTo>
                  <a:pt x="1926336" y="0"/>
                </a:lnTo>
                <a:lnTo>
                  <a:pt x="0" y="0"/>
                </a:lnTo>
                <a:lnTo>
                  <a:pt x="0" y="374903"/>
                </a:lnTo>
                <a:close/>
              </a:path>
            </a:pathLst>
          </a:custGeom>
          <a:ln w="914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612385" y="2154935"/>
            <a:ext cx="8674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5" dirty="0">
                <a:latin typeface="Calibri"/>
                <a:cs typeface="Calibri"/>
              </a:rPr>
              <a:t>C</a:t>
            </a:r>
            <a:r>
              <a:rPr sz="1000" b="1" spc="-5" dirty="0">
                <a:latin typeface="Calibri"/>
                <a:cs typeface="Calibri"/>
              </a:rPr>
              <a:t>ont</a:t>
            </a:r>
            <a:r>
              <a:rPr sz="1000" b="1" dirty="0">
                <a:latin typeface="Calibri"/>
                <a:cs typeface="Calibri"/>
              </a:rPr>
              <a:t>r</a:t>
            </a:r>
            <a:r>
              <a:rPr sz="1000" b="1" spc="-5" dirty="0">
                <a:latin typeface="Calibri"/>
                <a:cs typeface="Calibri"/>
              </a:rPr>
              <a:t>acts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Off</a:t>
            </a:r>
            <a:r>
              <a:rPr sz="1000" b="1" spc="-15" dirty="0">
                <a:latin typeface="Calibri"/>
                <a:cs typeface="Calibri"/>
              </a:rPr>
              <a:t>i</a:t>
            </a:r>
            <a:r>
              <a:rPr sz="1000" b="1" spc="-5" dirty="0">
                <a:latin typeface="Calibri"/>
                <a:cs typeface="Calibri"/>
              </a:rPr>
              <a:t>ce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061459" y="2601467"/>
            <a:ext cx="1948180" cy="386080"/>
          </a:xfrm>
          <a:custGeom>
            <a:avLst/>
            <a:gdLst/>
            <a:ahLst/>
            <a:cxnLst/>
            <a:rect l="l" t="t" r="r" b="b"/>
            <a:pathLst>
              <a:path w="1948179" h="386080">
                <a:moveTo>
                  <a:pt x="0" y="385572"/>
                </a:moveTo>
                <a:lnTo>
                  <a:pt x="1947672" y="385572"/>
                </a:lnTo>
                <a:lnTo>
                  <a:pt x="1947672" y="0"/>
                </a:lnTo>
                <a:lnTo>
                  <a:pt x="0" y="0"/>
                </a:lnTo>
                <a:lnTo>
                  <a:pt x="0" y="385572"/>
                </a:lnTo>
                <a:close/>
              </a:path>
            </a:pathLst>
          </a:custGeom>
          <a:solidFill>
            <a:srgbClr val="858B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61459" y="2601467"/>
            <a:ext cx="1948180" cy="386080"/>
          </a:xfrm>
          <a:custGeom>
            <a:avLst/>
            <a:gdLst/>
            <a:ahLst/>
            <a:cxnLst/>
            <a:rect l="l" t="t" r="r" b="b"/>
            <a:pathLst>
              <a:path w="1948179" h="386080">
                <a:moveTo>
                  <a:pt x="0" y="385572"/>
                </a:moveTo>
                <a:lnTo>
                  <a:pt x="1947672" y="385572"/>
                </a:lnTo>
                <a:lnTo>
                  <a:pt x="1947672" y="0"/>
                </a:lnTo>
                <a:lnTo>
                  <a:pt x="0" y="0"/>
                </a:lnTo>
                <a:lnTo>
                  <a:pt x="0" y="385572"/>
                </a:lnTo>
                <a:close/>
              </a:path>
            </a:pathLst>
          </a:custGeom>
          <a:ln w="914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575175" y="2722498"/>
            <a:ext cx="9213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Off</a:t>
            </a:r>
            <a:r>
              <a:rPr sz="1000" b="1" spc="-15" dirty="0">
                <a:latin typeface="Calibri"/>
                <a:cs typeface="Calibri"/>
              </a:rPr>
              <a:t>i</a:t>
            </a:r>
            <a:r>
              <a:rPr sz="1000" b="1" spc="-5" dirty="0">
                <a:latin typeface="Calibri"/>
                <a:cs typeface="Calibri"/>
              </a:rPr>
              <a:t>ce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of </a:t>
            </a:r>
            <a:r>
              <a:rPr sz="1000" b="1" spc="-15" dirty="0">
                <a:latin typeface="Calibri"/>
                <a:cs typeface="Calibri"/>
              </a:rPr>
              <a:t>C</a:t>
            </a:r>
            <a:r>
              <a:rPr sz="1000" b="1" spc="-5" dirty="0">
                <a:latin typeface="Calibri"/>
                <a:cs typeface="Calibri"/>
              </a:rPr>
              <a:t>ounsel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202423" y="2042286"/>
            <a:ext cx="972819" cy="1821180"/>
          </a:xfrm>
          <a:custGeom>
            <a:avLst/>
            <a:gdLst/>
            <a:ahLst/>
            <a:cxnLst/>
            <a:rect l="l" t="t" r="r" b="b"/>
            <a:pathLst>
              <a:path w="972820" h="1821179">
                <a:moveTo>
                  <a:pt x="972311" y="1821052"/>
                </a:moveTo>
                <a:lnTo>
                  <a:pt x="0" y="1821052"/>
                </a:ln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05471" y="2307335"/>
            <a:ext cx="800100" cy="0"/>
          </a:xfrm>
          <a:custGeom>
            <a:avLst/>
            <a:gdLst/>
            <a:ahLst/>
            <a:cxnLst/>
            <a:rect l="l" t="t" r="r" b="b"/>
            <a:pathLst>
              <a:path w="800100">
                <a:moveTo>
                  <a:pt x="0" y="0"/>
                </a:moveTo>
                <a:lnTo>
                  <a:pt x="8001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02423" y="1522602"/>
            <a:ext cx="972819" cy="1821180"/>
          </a:xfrm>
          <a:custGeom>
            <a:avLst/>
            <a:gdLst/>
            <a:ahLst/>
            <a:cxnLst/>
            <a:rect l="l" t="t" r="r" b="b"/>
            <a:pathLst>
              <a:path w="972820" h="1821179">
                <a:moveTo>
                  <a:pt x="972311" y="1821052"/>
                </a:moveTo>
                <a:lnTo>
                  <a:pt x="0" y="1821052"/>
                </a:ln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05471" y="2811779"/>
            <a:ext cx="800100" cy="0"/>
          </a:xfrm>
          <a:custGeom>
            <a:avLst/>
            <a:gdLst/>
            <a:ahLst/>
            <a:cxnLst/>
            <a:rect l="l" t="t" r="r" b="b"/>
            <a:pathLst>
              <a:path w="800100">
                <a:moveTo>
                  <a:pt x="0" y="0"/>
                </a:moveTo>
                <a:lnTo>
                  <a:pt x="8001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05571" y="2106167"/>
            <a:ext cx="2642870" cy="388620"/>
          </a:xfrm>
          <a:custGeom>
            <a:avLst/>
            <a:gdLst/>
            <a:ahLst/>
            <a:cxnLst/>
            <a:rect l="l" t="t" r="r" b="b"/>
            <a:pathLst>
              <a:path w="2642870" h="388619">
                <a:moveTo>
                  <a:pt x="0" y="388620"/>
                </a:moveTo>
                <a:lnTo>
                  <a:pt x="2642616" y="388620"/>
                </a:lnTo>
                <a:lnTo>
                  <a:pt x="2642616" y="0"/>
                </a:lnTo>
                <a:lnTo>
                  <a:pt x="0" y="0"/>
                </a:lnTo>
                <a:lnTo>
                  <a:pt x="0" y="388620"/>
                </a:lnTo>
                <a:close/>
              </a:path>
            </a:pathLst>
          </a:custGeom>
          <a:solidFill>
            <a:srgbClr val="858B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005571" y="2106167"/>
            <a:ext cx="2642870" cy="388620"/>
          </a:xfrm>
          <a:custGeom>
            <a:avLst/>
            <a:gdLst/>
            <a:ahLst/>
            <a:cxnLst/>
            <a:rect l="l" t="t" r="r" b="b"/>
            <a:pathLst>
              <a:path w="2642870" h="388619">
                <a:moveTo>
                  <a:pt x="0" y="388620"/>
                </a:moveTo>
                <a:lnTo>
                  <a:pt x="2642616" y="388620"/>
                </a:lnTo>
                <a:lnTo>
                  <a:pt x="2642616" y="0"/>
                </a:lnTo>
                <a:lnTo>
                  <a:pt x="0" y="0"/>
                </a:lnTo>
                <a:lnTo>
                  <a:pt x="0" y="38862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8242807" y="2228469"/>
            <a:ext cx="216725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S</a:t>
            </a:r>
            <a:r>
              <a:rPr sz="1000" b="1" spc="-5" dirty="0">
                <a:latin typeface="Calibri"/>
                <a:cs typeface="Calibri"/>
              </a:rPr>
              <a:t>t</a:t>
            </a:r>
            <a:r>
              <a:rPr sz="1000" b="1" dirty="0">
                <a:latin typeface="Calibri"/>
                <a:cs typeface="Calibri"/>
              </a:rPr>
              <a:t>r</a:t>
            </a:r>
            <a:r>
              <a:rPr sz="1000" b="1" spc="-5" dirty="0">
                <a:latin typeface="Calibri"/>
                <a:cs typeface="Calibri"/>
              </a:rPr>
              <a:t>ate</a:t>
            </a:r>
            <a:r>
              <a:rPr sz="1000" b="1" spc="-10" dirty="0">
                <a:latin typeface="Calibri"/>
                <a:cs typeface="Calibri"/>
              </a:rPr>
              <a:t>gi</a:t>
            </a:r>
            <a:r>
              <a:rPr sz="1000" b="1" spc="-5" dirty="0">
                <a:latin typeface="Calibri"/>
                <a:cs typeface="Calibri"/>
              </a:rPr>
              <a:t>c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Communi</a:t>
            </a:r>
            <a:r>
              <a:rPr sz="1000" b="1" spc="-5" dirty="0">
                <a:latin typeface="Calibri"/>
                <a:cs typeface="Calibri"/>
              </a:rPr>
              <a:t>cation </a:t>
            </a:r>
            <a:r>
              <a:rPr sz="1000" b="1" spc="-10" dirty="0">
                <a:latin typeface="Calibri"/>
                <a:cs typeface="Calibri"/>
              </a:rPr>
              <a:t>&amp;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15" dirty="0">
                <a:latin typeface="Calibri"/>
                <a:cs typeface="Calibri"/>
              </a:rPr>
              <a:t>Pl</a:t>
            </a:r>
            <a:r>
              <a:rPr sz="1000" b="1" spc="-5" dirty="0">
                <a:latin typeface="Calibri"/>
                <a:cs typeface="Calibri"/>
              </a:rPr>
              <a:t>ans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Off</a:t>
            </a:r>
            <a:r>
              <a:rPr sz="1000" b="1" spc="-15" dirty="0">
                <a:latin typeface="Calibri"/>
                <a:cs typeface="Calibri"/>
              </a:rPr>
              <a:t>i</a:t>
            </a:r>
            <a:r>
              <a:rPr sz="1000" b="1" spc="-5" dirty="0">
                <a:latin typeface="Calibri"/>
                <a:cs typeface="Calibri"/>
              </a:rPr>
              <a:t>cer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005571" y="2648711"/>
            <a:ext cx="2642870" cy="367665"/>
          </a:xfrm>
          <a:custGeom>
            <a:avLst/>
            <a:gdLst/>
            <a:ahLst/>
            <a:cxnLst/>
            <a:rect l="l" t="t" r="r" b="b"/>
            <a:pathLst>
              <a:path w="2642870" h="367664">
                <a:moveTo>
                  <a:pt x="0" y="367284"/>
                </a:moveTo>
                <a:lnTo>
                  <a:pt x="2642616" y="367284"/>
                </a:lnTo>
                <a:lnTo>
                  <a:pt x="2642616" y="0"/>
                </a:lnTo>
                <a:lnTo>
                  <a:pt x="0" y="0"/>
                </a:lnTo>
                <a:lnTo>
                  <a:pt x="0" y="367284"/>
                </a:lnTo>
                <a:close/>
              </a:path>
            </a:pathLst>
          </a:custGeom>
          <a:solidFill>
            <a:srgbClr val="858B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05571" y="2648711"/>
            <a:ext cx="2642870" cy="367665"/>
          </a:xfrm>
          <a:custGeom>
            <a:avLst/>
            <a:gdLst/>
            <a:ahLst/>
            <a:cxnLst/>
            <a:rect l="l" t="t" r="r" b="b"/>
            <a:pathLst>
              <a:path w="2642870" h="367664">
                <a:moveTo>
                  <a:pt x="0" y="367284"/>
                </a:moveTo>
                <a:lnTo>
                  <a:pt x="2642616" y="367284"/>
                </a:lnTo>
                <a:lnTo>
                  <a:pt x="2642616" y="0"/>
                </a:lnTo>
                <a:lnTo>
                  <a:pt x="0" y="0"/>
                </a:lnTo>
                <a:lnTo>
                  <a:pt x="0" y="36728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8535416" y="2767964"/>
            <a:ext cx="15843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latin typeface="Calibri"/>
                <a:cs typeface="Calibri"/>
              </a:rPr>
              <a:t>Resource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Mana</a:t>
            </a:r>
            <a:r>
              <a:rPr sz="1000" b="1" spc="-10" dirty="0">
                <a:latin typeface="Calibri"/>
                <a:cs typeface="Calibri"/>
              </a:rPr>
              <a:t>gement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Off</a:t>
            </a:r>
            <a:r>
              <a:rPr sz="1000" b="1" spc="-15" dirty="0">
                <a:latin typeface="Calibri"/>
                <a:cs typeface="Calibri"/>
              </a:rPr>
              <a:t>i</a:t>
            </a:r>
            <a:r>
              <a:rPr sz="1000" b="1" spc="-5" dirty="0">
                <a:latin typeface="Calibri"/>
                <a:cs typeface="Calibri"/>
              </a:rPr>
              <a:t>ce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7993380" y="3165348"/>
            <a:ext cx="2654935" cy="364490"/>
          </a:xfrm>
          <a:custGeom>
            <a:avLst/>
            <a:gdLst/>
            <a:ahLst/>
            <a:cxnLst/>
            <a:rect l="l" t="t" r="r" b="b"/>
            <a:pathLst>
              <a:path w="2654934" h="364489">
                <a:moveTo>
                  <a:pt x="0" y="364236"/>
                </a:moveTo>
                <a:lnTo>
                  <a:pt x="2654807" y="364236"/>
                </a:lnTo>
                <a:lnTo>
                  <a:pt x="2654807" y="0"/>
                </a:lnTo>
                <a:lnTo>
                  <a:pt x="0" y="0"/>
                </a:lnTo>
                <a:lnTo>
                  <a:pt x="0" y="364236"/>
                </a:lnTo>
                <a:close/>
              </a:path>
            </a:pathLst>
          </a:custGeom>
          <a:solidFill>
            <a:srgbClr val="858B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993380" y="3165348"/>
            <a:ext cx="2654935" cy="364490"/>
          </a:xfrm>
          <a:custGeom>
            <a:avLst/>
            <a:gdLst/>
            <a:ahLst/>
            <a:cxnLst/>
            <a:rect l="l" t="t" r="r" b="b"/>
            <a:pathLst>
              <a:path w="2654934" h="364489">
                <a:moveTo>
                  <a:pt x="0" y="364236"/>
                </a:moveTo>
                <a:lnTo>
                  <a:pt x="2654807" y="364236"/>
                </a:lnTo>
                <a:lnTo>
                  <a:pt x="2654807" y="0"/>
                </a:lnTo>
                <a:lnTo>
                  <a:pt x="0" y="0"/>
                </a:lnTo>
                <a:lnTo>
                  <a:pt x="0" y="36423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8286115" y="3275965"/>
            <a:ext cx="2040889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5" dirty="0">
                <a:latin typeface="Calibri"/>
                <a:cs typeface="Calibri"/>
              </a:rPr>
              <a:t>G</a:t>
            </a:r>
            <a:r>
              <a:rPr sz="1000" b="1" spc="-5" dirty="0">
                <a:latin typeface="Calibri"/>
                <a:cs typeface="Calibri"/>
              </a:rPr>
              <a:t>eospatial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In</a:t>
            </a:r>
            <a:r>
              <a:rPr sz="1000" b="1" spc="-10" dirty="0">
                <a:latin typeface="Calibri"/>
                <a:cs typeface="Calibri"/>
              </a:rPr>
              <a:t>fo</a:t>
            </a:r>
            <a:r>
              <a:rPr sz="1000" b="1" dirty="0">
                <a:latin typeface="Calibri"/>
                <a:cs typeface="Calibri"/>
              </a:rPr>
              <a:t>r</a:t>
            </a:r>
            <a:r>
              <a:rPr sz="1000" b="1" spc="-5" dirty="0">
                <a:latin typeface="Calibri"/>
                <a:cs typeface="Calibri"/>
              </a:rPr>
              <a:t>mation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S</a:t>
            </a:r>
            <a:r>
              <a:rPr sz="1000" b="1" spc="-5" dirty="0">
                <a:latin typeface="Calibri"/>
                <a:cs typeface="Calibri"/>
              </a:rPr>
              <a:t>upport</a:t>
            </a:r>
            <a:r>
              <a:rPr sz="1000" b="1" spc="-10" dirty="0">
                <a:latin typeface="Calibri"/>
                <a:cs typeface="Calibri"/>
              </a:rPr>
              <a:t> Off</a:t>
            </a:r>
            <a:r>
              <a:rPr sz="1000" b="1" spc="-15" dirty="0">
                <a:latin typeface="Calibri"/>
                <a:cs typeface="Calibri"/>
              </a:rPr>
              <a:t>i</a:t>
            </a:r>
            <a:r>
              <a:rPr sz="1000" b="1" spc="-5" dirty="0">
                <a:latin typeface="Calibri"/>
                <a:cs typeface="Calibri"/>
              </a:rPr>
              <a:t>ce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8011668" y="3697223"/>
            <a:ext cx="2636520" cy="364490"/>
          </a:xfrm>
          <a:custGeom>
            <a:avLst/>
            <a:gdLst/>
            <a:ahLst/>
            <a:cxnLst/>
            <a:rect l="l" t="t" r="r" b="b"/>
            <a:pathLst>
              <a:path w="2636520" h="364489">
                <a:moveTo>
                  <a:pt x="0" y="364236"/>
                </a:moveTo>
                <a:lnTo>
                  <a:pt x="2636520" y="364236"/>
                </a:lnTo>
                <a:lnTo>
                  <a:pt x="2636520" y="0"/>
                </a:lnTo>
                <a:lnTo>
                  <a:pt x="0" y="0"/>
                </a:lnTo>
                <a:lnTo>
                  <a:pt x="0" y="364236"/>
                </a:lnTo>
                <a:close/>
              </a:path>
            </a:pathLst>
          </a:custGeom>
          <a:solidFill>
            <a:srgbClr val="858B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011668" y="3697223"/>
            <a:ext cx="2636520" cy="364490"/>
          </a:xfrm>
          <a:custGeom>
            <a:avLst/>
            <a:gdLst/>
            <a:ahLst/>
            <a:cxnLst/>
            <a:rect l="l" t="t" r="r" b="b"/>
            <a:pathLst>
              <a:path w="2636520" h="364489">
                <a:moveTo>
                  <a:pt x="0" y="364236"/>
                </a:moveTo>
                <a:lnTo>
                  <a:pt x="2636520" y="364236"/>
                </a:lnTo>
                <a:lnTo>
                  <a:pt x="2636520" y="0"/>
                </a:lnTo>
                <a:lnTo>
                  <a:pt x="0" y="0"/>
                </a:lnTo>
                <a:lnTo>
                  <a:pt x="0" y="36423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8341868" y="3807333"/>
            <a:ext cx="19754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S</a:t>
            </a:r>
            <a:r>
              <a:rPr sz="1000" b="1" spc="-5" dirty="0">
                <a:latin typeface="Calibri"/>
                <a:cs typeface="Calibri"/>
              </a:rPr>
              <a:t>ecur</a:t>
            </a:r>
            <a:r>
              <a:rPr sz="1000" b="1" spc="-10" dirty="0">
                <a:latin typeface="Calibri"/>
                <a:cs typeface="Calibri"/>
              </a:rPr>
              <a:t>i</a:t>
            </a:r>
            <a:r>
              <a:rPr sz="1000" b="1" spc="-5" dirty="0">
                <a:latin typeface="Calibri"/>
                <a:cs typeface="Calibri"/>
              </a:rPr>
              <a:t>ty,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15" dirty="0">
                <a:latin typeface="Calibri"/>
                <a:cs typeface="Calibri"/>
              </a:rPr>
              <a:t>Pl</a:t>
            </a:r>
            <a:r>
              <a:rPr sz="1000" b="1" spc="-5" dirty="0">
                <a:latin typeface="Calibri"/>
                <a:cs typeface="Calibri"/>
              </a:rPr>
              <a:t>ans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and </a:t>
            </a:r>
            <a:r>
              <a:rPr sz="1000" b="1" spc="-15" dirty="0">
                <a:latin typeface="Calibri"/>
                <a:cs typeface="Calibri"/>
              </a:rPr>
              <a:t>O</a:t>
            </a:r>
            <a:r>
              <a:rPr sz="1000" b="1" spc="-5" dirty="0">
                <a:latin typeface="Calibri"/>
                <a:cs typeface="Calibri"/>
              </a:rPr>
              <a:t>perations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Off</a:t>
            </a:r>
            <a:r>
              <a:rPr sz="1000" b="1" spc="-15" dirty="0">
                <a:latin typeface="Calibri"/>
                <a:cs typeface="Calibri"/>
              </a:rPr>
              <a:t>i</a:t>
            </a:r>
            <a:r>
              <a:rPr sz="1000" b="1" spc="-5" dirty="0">
                <a:latin typeface="Calibri"/>
                <a:cs typeface="Calibri"/>
              </a:rPr>
              <a:t>ce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060448" y="1185672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0"/>
                </a:moveTo>
                <a:lnTo>
                  <a:pt x="0" y="592835"/>
                </a:lnTo>
              </a:path>
            </a:pathLst>
          </a:custGeom>
          <a:ln w="1219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69592" y="1184147"/>
            <a:ext cx="2451100" cy="0"/>
          </a:xfrm>
          <a:custGeom>
            <a:avLst/>
            <a:gdLst/>
            <a:ahLst/>
            <a:cxnLst/>
            <a:rect l="l" t="t" r="r" b="b"/>
            <a:pathLst>
              <a:path w="2451100">
                <a:moveTo>
                  <a:pt x="0" y="0"/>
                </a:moveTo>
                <a:lnTo>
                  <a:pt x="2450592" y="0"/>
                </a:lnTo>
              </a:path>
            </a:pathLst>
          </a:custGeom>
          <a:ln w="1219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14627" y="1758695"/>
            <a:ext cx="1743456" cy="8869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232916" y="1708404"/>
            <a:ext cx="1705356" cy="10195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72539" y="1778507"/>
            <a:ext cx="1628139" cy="771525"/>
          </a:xfrm>
          <a:custGeom>
            <a:avLst/>
            <a:gdLst/>
            <a:ahLst/>
            <a:cxnLst/>
            <a:rect l="l" t="t" r="r" b="b"/>
            <a:pathLst>
              <a:path w="1628139" h="771525">
                <a:moveTo>
                  <a:pt x="0" y="771144"/>
                </a:moveTo>
                <a:lnTo>
                  <a:pt x="1627632" y="771144"/>
                </a:lnTo>
                <a:lnTo>
                  <a:pt x="1627632" y="0"/>
                </a:lnTo>
                <a:lnTo>
                  <a:pt x="0" y="0"/>
                </a:lnTo>
                <a:lnTo>
                  <a:pt x="0" y="771144"/>
                </a:lnTo>
                <a:close/>
              </a:path>
            </a:pathLst>
          </a:custGeom>
          <a:solidFill>
            <a:srgbClr val="535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272539" y="1778507"/>
            <a:ext cx="1628139" cy="771525"/>
          </a:xfrm>
          <a:custGeom>
            <a:avLst/>
            <a:gdLst/>
            <a:ahLst/>
            <a:cxnLst/>
            <a:rect l="l" t="t" r="r" b="b"/>
            <a:pathLst>
              <a:path w="1628139" h="771525">
                <a:moveTo>
                  <a:pt x="0" y="771144"/>
                </a:moveTo>
                <a:lnTo>
                  <a:pt x="1627632" y="771144"/>
                </a:lnTo>
                <a:lnTo>
                  <a:pt x="1627632" y="0"/>
                </a:lnTo>
                <a:lnTo>
                  <a:pt x="0" y="0"/>
                </a:lnTo>
                <a:lnTo>
                  <a:pt x="0" y="771144"/>
                </a:lnTo>
                <a:close/>
              </a:path>
            </a:pathLst>
          </a:custGeom>
          <a:ln w="914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350391" y="1784350"/>
            <a:ext cx="1470660" cy="78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ERDC</a:t>
            </a:r>
            <a:r>
              <a:rPr sz="1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200">
              <a:latin typeface="Calibri"/>
              <a:cs typeface="Calibri"/>
            </a:endParaRPr>
          </a:p>
          <a:p>
            <a:pPr marL="259079" marR="5080" indent="-247015">
              <a:lnSpc>
                <a:spcPct val="100000"/>
              </a:lnSpc>
              <a:spcBef>
                <a:spcPts val="5"/>
              </a:spcBef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rector</a:t>
            </a:r>
            <a:r>
              <a:rPr sz="1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000" b="1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&amp; AGC/</a:t>
            </a:r>
            <a:r>
              <a:rPr sz="1000" b="1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RL) </a:t>
            </a:r>
            <a:r>
              <a:rPr sz="1000" b="1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eputy </a:t>
            </a:r>
            <a:r>
              <a:rPr sz="1000" b="1" spc="-1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rector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Divi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000"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0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ef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chn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cal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1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rector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307835" y="1748027"/>
            <a:ext cx="0" cy="2522855"/>
          </a:xfrm>
          <a:custGeom>
            <a:avLst/>
            <a:gdLst/>
            <a:ahLst/>
            <a:cxnLst/>
            <a:rect l="l" t="t" r="r" b="b"/>
            <a:pathLst>
              <a:path h="2522854">
                <a:moveTo>
                  <a:pt x="0" y="0"/>
                </a:moveTo>
                <a:lnTo>
                  <a:pt x="0" y="2522474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489703" y="973836"/>
            <a:ext cx="3692652" cy="8595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396484" y="960119"/>
            <a:ext cx="1876043" cy="9067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520184" y="1004316"/>
            <a:ext cx="3576954" cy="744220"/>
          </a:xfrm>
          <a:custGeom>
            <a:avLst/>
            <a:gdLst/>
            <a:ahLst/>
            <a:cxnLst/>
            <a:rect l="l" t="t" r="r" b="b"/>
            <a:pathLst>
              <a:path w="3576954" h="744219">
                <a:moveTo>
                  <a:pt x="0" y="743712"/>
                </a:moveTo>
                <a:lnTo>
                  <a:pt x="3576827" y="743712"/>
                </a:lnTo>
                <a:lnTo>
                  <a:pt x="3576827" y="0"/>
                </a:lnTo>
                <a:lnTo>
                  <a:pt x="0" y="0"/>
                </a:lnTo>
                <a:lnTo>
                  <a:pt x="0" y="743712"/>
                </a:lnTo>
                <a:close/>
              </a:path>
            </a:pathLst>
          </a:custGeom>
          <a:solidFill>
            <a:srgbClr val="858B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520184" y="1004316"/>
            <a:ext cx="3576954" cy="744220"/>
          </a:xfrm>
          <a:custGeom>
            <a:avLst/>
            <a:gdLst/>
            <a:ahLst/>
            <a:cxnLst/>
            <a:rect l="l" t="t" r="r" b="b"/>
            <a:pathLst>
              <a:path w="3576954" h="744219">
                <a:moveTo>
                  <a:pt x="0" y="743712"/>
                </a:moveTo>
                <a:lnTo>
                  <a:pt x="3576827" y="743712"/>
                </a:lnTo>
                <a:lnTo>
                  <a:pt x="3576827" y="0"/>
                </a:lnTo>
                <a:lnTo>
                  <a:pt x="0" y="0"/>
                </a:lnTo>
                <a:lnTo>
                  <a:pt x="0" y="74371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5528309" y="1060577"/>
            <a:ext cx="1558925" cy="50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Calibri"/>
                <a:cs typeface="Calibri"/>
              </a:rPr>
              <a:t>A</a:t>
            </a:r>
            <a:r>
              <a:rPr sz="1400" b="1" dirty="0">
                <a:latin typeface="Calibri"/>
                <a:cs typeface="Calibri"/>
              </a:rPr>
              <a:t>GC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35" dirty="0">
                <a:latin typeface="Calibri"/>
                <a:cs typeface="Calibri"/>
              </a:rPr>
              <a:t>x</a:t>
            </a:r>
            <a:r>
              <a:rPr sz="1400" b="1" spc="-5" dirty="0">
                <a:latin typeface="Calibri"/>
                <a:cs typeface="Calibri"/>
              </a:rPr>
              <a:t>ec</a:t>
            </a:r>
            <a:r>
              <a:rPr sz="1400" b="1" dirty="0">
                <a:latin typeface="Calibri"/>
                <a:cs typeface="Calibri"/>
              </a:rPr>
              <a:t>uti</a:t>
            </a:r>
            <a:r>
              <a:rPr sz="1400" b="1" spc="-15" dirty="0">
                <a:latin typeface="Calibri"/>
                <a:cs typeface="Calibri"/>
              </a:rPr>
              <a:t>v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Office</a:t>
            </a:r>
            <a:endParaRPr sz="1400">
              <a:latin typeface="Calibri"/>
              <a:cs typeface="Calibri"/>
            </a:endParaRPr>
          </a:p>
          <a:p>
            <a:pPr marL="358140" marR="349250" indent="205740">
              <a:lnSpc>
                <a:spcPct val="100000"/>
              </a:lnSpc>
              <a:spcBef>
                <a:spcPts val="25"/>
              </a:spcBef>
            </a:pPr>
            <a:r>
              <a:rPr sz="1000" b="1" spc="-10" dirty="0">
                <a:latin typeface="Calibri"/>
                <a:cs typeface="Calibri"/>
              </a:rPr>
              <a:t>Di</a:t>
            </a:r>
            <a:r>
              <a:rPr sz="1000" b="1" spc="-5" dirty="0">
                <a:latin typeface="Calibri"/>
                <a:cs typeface="Calibri"/>
              </a:rPr>
              <a:t>rector </a:t>
            </a:r>
            <a:r>
              <a:rPr sz="1000" b="1" spc="-15" dirty="0">
                <a:latin typeface="Calibri"/>
                <a:cs typeface="Calibri"/>
              </a:rPr>
              <a:t>D</a:t>
            </a:r>
            <a:r>
              <a:rPr sz="1000" b="1" spc="-5" dirty="0">
                <a:latin typeface="Calibri"/>
                <a:cs typeface="Calibri"/>
              </a:rPr>
              <a:t>eputy </a:t>
            </a:r>
            <a:r>
              <a:rPr sz="1000" b="1" spc="-15" dirty="0">
                <a:latin typeface="Calibri"/>
                <a:cs typeface="Calibri"/>
              </a:rPr>
              <a:t>Di</a:t>
            </a:r>
            <a:r>
              <a:rPr sz="1000" b="1" spc="-5" dirty="0">
                <a:latin typeface="Calibri"/>
                <a:cs typeface="Calibri"/>
              </a:rPr>
              <a:t>rector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487161" y="1570355"/>
            <a:ext cx="161290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Seni</a:t>
            </a:r>
            <a:r>
              <a:rPr sz="1000" b="1" spc="-5" dirty="0">
                <a:latin typeface="Calibri"/>
                <a:cs typeface="Calibri"/>
              </a:rPr>
              <a:t>or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Geospatial</a:t>
            </a:r>
            <a:r>
              <a:rPr sz="1000" b="1" spc="-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Staff </a:t>
            </a:r>
            <a:r>
              <a:rPr sz="1000" b="1" spc="-10" dirty="0">
                <a:latin typeface="Calibri"/>
                <a:cs typeface="Calibri"/>
              </a:rPr>
              <a:t>Offi</a:t>
            </a:r>
            <a:r>
              <a:rPr sz="1000" b="1" spc="-5" dirty="0">
                <a:latin typeface="Calibri"/>
                <a:cs typeface="Calibri"/>
              </a:rPr>
              <a:t>cer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555491" y="5904147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8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461247" y="5445442"/>
            <a:ext cx="367665" cy="0"/>
          </a:xfrm>
          <a:custGeom>
            <a:avLst/>
            <a:gdLst/>
            <a:ahLst/>
            <a:cxnLst/>
            <a:rect l="l" t="t" r="r" b="b"/>
            <a:pathLst>
              <a:path w="367665">
                <a:moveTo>
                  <a:pt x="0" y="0"/>
                </a:moveTo>
                <a:lnTo>
                  <a:pt x="367283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464295" y="5914815"/>
            <a:ext cx="387350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096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313932" y="5234940"/>
            <a:ext cx="2147570" cy="393700"/>
          </a:xfrm>
          <a:custGeom>
            <a:avLst/>
            <a:gdLst/>
            <a:ahLst/>
            <a:cxnLst/>
            <a:rect l="l" t="t" r="r" b="b"/>
            <a:pathLst>
              <a:path w="2147570" h="393700">
                <a:moveTo>
                  <a:pt x="0" y="393192"/>
                </a:moveTo>
                <a:lnTo>
                  <a:pt x="2147316" y="393192"/>
                </a:lnTo>
                <a:lnTo>
                  <a:pt x="2147316" y="0"/>
                </a:lnTo>
                <a:lnTo>
                  <a:pt x="0" y="0"/>
                </a:lnTo>
                <a:lnTo>
                  <a:pt x="0" y="393192"/>
                </a:lnTo>
                <a:close/>
              </a:path>
            </a:pathLst>
          </a:custGeom>
          <a:solidFill>
            <a:srgbClr val="858B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313932" y="5234940"/>
            <a:ext cx="2147570" cy="393700"/>
          </a:xfrm>
          <a:custGeom>
            <a:avLst/>
            <a:gdLst/>
            <a:ahLst/>
            <a:cxnLst/>
            <a:rect l="l" t="t" r="r" b="b"/>
            <a:pathLst>
              <a:path w="2147570" h="393700">
                <a:moveTo>
                  <a:pt x="0" y="393192"/>
                </a:moveTo>
                <a:lnTo>
                  <a:pt x="2147316" y="393192"/>
                </a:lnTo>
                <a:lnTo>
                  <a:pt x="2147316" y="0"/>
                </a:lnTo>
                <a:lnTo>
                  <a:pt x="0" y="0"/>
                </a:lnTo>
                <a:lnTo>
                  <a:pt x="0" y="39319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973316" y="5365369"/>
            <a:ext cx="82804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5" dirty="0">
                <a:latin typeface="Calibri"/>
                <a:cs typeface="Calibri"/>
              </a:rPr>
              <a:t>Imagery</a:t>
            </a:r>
            <a:r>
              <a:rPr sz="900" b="1" spc="-10" dirty="0">
                <a:latin typeface="Calibri"/>
                <a:cs typeface="Calibri"/>
              </a:rPr>
              <a:t> S</a:t>
            </a:r>
            <a:r>
              <a:rPr sz="900" b="1" spc="-5" dirty="0">
                <a:latin typeface="Calibri"/>
                <a:cs typeface="Calibri"/>
              </a:rPr>
              <a:t>y</a:t>
            </a:r>
            <a:r>
              <a:rPr sz="900" b="1" dirty="0">
                <a:latin typeface="Calibri"/>
                <a:cs typeface="Calibri"/>
              </a:rPr>
              <a:t>ste</a:t>
            </a:r>
            <a:r>
              <a:rPr sz="900" b="1" spc="-5" dirty="0">
                <a:latin typeface="Calibri"/>
                <a:cs typeface="Calibri"/>
              </a:rPr>
              <a:t>ms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6316979" y="5728715"/>
            <a:ext cx="2147570" cy="352425"/>
          </a:xfrm>
          <a:custGeom>
            <a:avLst/>
            <a:gdLst/>
            <a:ahLst/>
            <a:cxnLst/>
            <a:rect l="l" t="t" r="r" b="b"/>
            <a:pathLst>
              <a:path w="2147570" h="352425">
                <a:moveTo>
                  <a:pt x="0" y="352044"/>
                </a:moveTo>
                <a:lnTo>
                  <a:pt x="2147316" y="352044"/>
                </a:lnTo>
                <a:lnTo>
                  <a:pt x="2147316" y="0"/>
                </a:lnTo>
                <a:lnTo>
                  <a:pt x="0" y="0"/>
                </a:lnTo>
                <a:lnTo>
                  <a:pt x="0" y="352044"/>
                </a:lnTo>
                <a:close/>
              </a:path>
            </a:pathLst>
          </a:custGeom>
          <a:solidFill>
            <a:srgbClr val="858B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316979" y="5728715"/>
            <a:ext cx="2147570" cy="352425"/>
          </a:xfrm>
          <a:custGeom>
            <a:avLst/>
            <a:gdLst/>
            <a:ahLst/>
            <a:cxnLst/>
            <a:rect l="l" t="t" r="r" b="b"/>
            <a:pathLst>
              <a:path w="2147570" h="352425">
                <a:moveTo>
                  <a:pt x="0" y="352044"/>
                </a:moveTo>
                <a:lnTo>
                  <a:pt x="2147316" y="352044"/>
                </a:lnTo>
                <a:lnTo>
                  <a:pt x="2147316" y="0"/>
                </a:lnTo>
                <a:lnTo>
                  <a:pt x="0" y="0"/>
                </a:lnTo>
                <a:lnTo>
                  <a:pt x="0" y="3520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6718172" y="5838469"/>
            <a:ext cx="134366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10" dirty="0">
                <a:latin typeface="Calibri"/>
                <a:cs typeface="Calibri"/>
              </a:rPr>
              <a:t>S</a:t>
            </a:r>
            <a:r>
              <a:rPr sz="900" b="1" spc="-5" dirty="0">
                <a:latin typeface="Calibri"/>
                <a:cs typeface="Calibri"/>
              </a:rPr>
              <a:t>y</a:t>
            </a:r>
            <a:r>
              <a:rPr sz="900" b="1" dirty="0">
                <a:latin typeface="Calibri"/>
                <a:cs typeface="Calibri"/>
              </a:rPr>
              <a:t>ste</a:t>
            </a:r>
            <a:r>
              <a:rPr sz="900" b="1" spc="-5" dirty="0">
                <a:latin typeface="Calibri"/>
                <a:cs typeface="Calibri"/>
              </a:rPr>
              <a:t>m</a:t>
            </a:r>
            <a:r>
              <a:rPr sz="900" b="1" dirty="0">
                <a:latin typeface="Calibri"/>
                <a:cs typeface="Calibri"/>
              </a:rPr>
              <a:t>s </a:t>
            </a:r>
            <a:r>
              <a:rPr sz="900" b="1" spc="-10" dirty="0">
                <a:latin typeface="Calibri"/>
                <a:cs typeface="Calibri"/>
              </a:rPr>
              <a:t>App</a:t>
            </a:r>
            <a:r>
              <a:rPr sz="900" b="1" spc="-5" dirty="0">
                <a:latin typeface="Calibri"/>
                <a:cs typeface="Calibri"/>
              </a:rPr>
              <a:t>s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&amp;</a:t>
            </a:r>
            <a:r>
              <a:rPr sz="900" b="1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Inte</a:t>
            </a:r>
            <a:r>
              <a:rPr sz="900" b="1" dirty="0">
                <a:latin typeface="Calibri"/>
                <a:cs typeface="Calibri"/>
              </a:rPr>
              <a:t>gr</a:t>
            </a:r>
            <a:r>
              <a:rPr sz="900" b="1" spc="-5" dirty="0">
                <a:latin typeface="Calibri"/>
                <a:cs typeface="Calibri"/>
              </a:rPr>
              <a:t>at</a:t>
            </a:r>
            <a:r>
              <a:rPr sz="900" b="1" spc="-15" dirty="0">
                <a:latin typeface="Calibri"/>
                <a:cs typeface="Calibri"/>
              </a:rPr>
              <a:t>i</a:t>
            </a:r>
            <a:r>
              <a:rPr sz="900" b="1" spc="-10" dirty="0">
                <a:latin typeface="Calibri"/>
                <a:cs typeface="Calibri"/>
              </a:rPr>
              <a:t>o</a:t>
            </a:r>
            <a:r>
              <a:rPr sz="900" b="1" spc="-5" dirty="0">
                <a:latin typeface="Calibri"/>
                <a:cs typeface="Calibri"/>
              </a:rPr>
              <a:t>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8851392" y="5721096"/>
            <a:ext cx="2080260" cy="358140"/>
          </a:xfrm>
          <a:custGeom>
            <a:avLst/>
            <a:gdLst/>
            <a:ahLst/>
            <a:cxnLst/>
            <a:rect l="l" t="t" r="r" b="b"/>
            <a:pathLst>
              <a:path w="2080259" h="358139">
                <a:moveTo>
                  <a:pt x="0" y="358139"/>
                </a:moveTo>
                <a:lnTo>
                  <a:pt x="2080259" y="358139"/>
                </a:lnTo>
                <a:lnTo>
                  <a:pt x="2080259" y="0"/>
                </a:lnTo>
                <a:lnTo>
                  <a:pt x="0" y="0"/>
                </a:lnTo>
                <a:lnTo>
                  <a:pt x="0" y="358139"/>
                </a:lnTo>
                <a:close/>
              </a:path>
            </a:pathLst>
          </a:custGeom>
          <a:solidFill>
            <a:srgbClr val="858B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851392" y="5721096"/>
            <a:ext cx="2080260" cy="358140"/>
          </a:xfrm>
          <a:custGeom>
            <a:avLst/>
            <a:gdLst/>
            <a:ahLst/>
            <a:cxnLst/>
            <a:rect l="l" t="t" r="r" b="b"/>
            <a:pathLst>
              <a:path w="2080259" h="358139">
                <a:moveTo>
                  <a:pt x="0" y="358139"/>
                </a:moveTo>
                <a:lnTo>
                  <a:pt x="2080259" y="358139"/>
                </a:lnTo>
                <a:lnTo>
                  <a:pt x="2080259" y="0"/>
                </a:lnTo>
                <a:lnTo>
                  <a:pt x="0" y="0"/>
                </a:lnTo>
                <a:lnTo>
                  <a:pt x="0" y="35813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9432797" y="5834811"/>
            <a:ext cx="9194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5" dirty="0">
                <a:latin typeface="Calibri"/>
                <a:cs typeface="Calibri"/>
              </a:rPr>
              <a:t>E</a:t>
            </a:r>
            <a:r>
              <a:rPr sz="900" b="1" spc="-10" dirty="0">
                <a:latin typeface="Calibri"/>
                <a:cs typeface="Calibri"/>
              </a:rPr>
              <a:t>n</a:t>
            </a:r>
            <a:r>
              <a:rPr sz="900" b="1" dirty="0">
                <a:latin typeface="Calibri"/>
                <a:cs typeface="Calibri"/>
              </a:rPr>
              <a:t>ter</a:t>
            </a:r>
            <a:r>
              <a:rPr sz="900" b="1" spc="-10" dirty="0">
                <a:latin typeface="Calibri"/>
                <a:cs typeface="Calibri"/>
              </a:rPr>
              <a:t>p</a:t>
            </a:r>
            <a:r>
              <a:rPr sz="900" b="1" dirty="0">
                <a:latin typeface="Calibri"/>
                <a:cs typeface="Calibri"/>
              </a:rPr>
              <a:t>r</a:t>
            </a:r>
            <a:r>
              <a:rPr sz="900" b="1" spc="-10" dirty="0">
                <a:latin typeface="Calibri"/>
                <a:cs typeface="Calibri"/>
              </a:rPr>
              <a:t>i</a:t>
            </a:r>
            <a:r>
              <a:rPr sz="900" b="1" dirty="0">
                <a:latin typeface="Calibri"/>
                <a:cs typeface="Calibri"/>
              </a:rPr>
              <a:t>se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Suppo</a:t>
            </a:r>
            <a:r>
              <a:rPr sz="900" b="1" dirty="0">
                <a:latin typeface="Calibri"/>
                <a:cs typeface="Calibri"/>
              </a:rPr>
              <a:t>r</a:t>
            </a:r>
            <a:r>
              <a:rPr sz="900" b="1" spc="-5" dirty="0">
                <a:latin typeface="Calibri"/>
                <a:cs typeface="Calibri"/>
              </a:rPr>
              <a:t>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7549895" y="6192011"/>
            <a:ext cx="2171700" cy="368935"/>
          </a:xfrm>
          <a:custGeom>
            <a:avLst/>
            <a:gdLst/>
            <a:ahLst/>
            <a:cxnLst/>
            <a:rect l="l" t="t" r="r" b="b"/>
            <a:pathLst>
              <a:path w="2171700" h="368934">
                <a:moveTo>
                  <a:pt x="0" y="368808"/>
                </a:moveTo>
                <a:lnTo>
                  <a:pt x="2171700" y="368808"/>
                </a:lnTo>
                <a:lnTo>
                  <a:pt x="2171700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858B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549895" y="6192011"/>
            <a:ext cx="2171700" cy="368935"/>
          </a:xfrm>
          <a:custGeom>
            <a:avLst/>
            <a:gdLst/>
            <a:ahLst/>
            <a:cxnLst/>
            <a:rect l="l" t="t" r="r" b="b"/>
            <a:pathLst>
              <a:path w="2171700" h="368934">
                <a:moveTo>
                  <a:pt x="0" y="368808"/>
                </a:moveTo>
                <a:lnTo>
                  <a:pt x="2171700" y="368808"/>
                </a:lnTo>
                <a:lnTo>
                  <a:pt x="2171700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8237346" y="6310071"/>
            <a:ext cx="796925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5" dirty="0">
                <a:latin typeface="Calibri"/>
                <a:cs typeface="Calibri"/>
              </a:rPr>
              <a:t>G</a:t>
            </a:r>
            <a:r>
              <a:rPr sz="900" b="1" dirty="0">
                <a:latin typeface="Calibri"/>
                <a:cs typeface="Calibri"/>
              </a:rPr>
              <a:t>E</a:t>
            </a:r>
            <a:r>
              <a:rPr sz="900" b="1" spc="-5" dirty="0">
                <a:latin typeface="Calibri"/>
                <a:cs typeface="Calibri"/>
              </a:rPr>
              <a:t>OIN</a:t>
            </a:r>
            <a:r>
              <a:rPr sz="900" b="1" dirty="0">
                <a:latin typeface="Calibri"/>
                <a:cs typeface="Calibri"/>
              </a:rPr>
              <a:t>T</a:t>
            </a:r>
            <a:r>
              <a:rPr sz="900" b="1" spc="-15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S</a:t>
            </a:r>
            <a:r>
              <a:rPr sz="900" b="1" spc="-5" dirty="0">
                <a:latin typeface="Calibri"/>
                <a:cs typeface="Calibri"/>
              </a:rPr>
              <a:t>uppo</a:t>
            </a:r>
            <a:r>
              <a:rPr sz="900" b="1" dirty="0">
                <a:latin typeface="Calibri"/>
                <a:cs typeface="Calibri"/>
              </a:rPr>
              <a:t>rt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8828531" y="5231891"/>
            <a:ext cx="2089785" cy="391795"/>
          </a:xfrm>
          <a:custGeom>
            <a:avLst/>
            <a:gdLst/>
            <a:ahLst/>
            <a:cxnLst/>
            <a:rect l="l" t="t" r="r" b="b"/>
            <a:pathLst>
              <a:path w="2089784" h="391795">
                <a:moveTo>
                  <a:pt x="0" y="391667"/>
                </a:moveTo>
                <a:lnTo>
                  <a:pt x="2089403" y="391667"/>
                </a:lnTo>
                <a:lnTo>
                  <a:pt x="2089403" y="0"/>
                </a:lnTo>
                <a:lnTo>
                  <a:pt x="0" y="0"/>
                </a:lnTo>
                <a:lnTo>
                  <a:pt x="0" y="391667"/>
                </a:lnTo>
                <a:close/>
              </a:path>
            </a:pathLst>
          </a:custGeom>
          <a:solidFill>
            <a:srgbClr val="858B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828531" y="5231891"/>
            <a:ext cx="2089785" cy="391795"/>
          </a:xfrm>
          <a:custGeom>
            <a:avLst/>
            <a:gdLst/>
            <a:ahLst/>
            <a:cxnLst/>
            <a:rect l="l" t="t" r="r" b="b"/>
            <a:pathLst>
              <a:path w="2089784" h="391795">
                <a:moveTo>
                  <a:pt x="0" y="391667"/>
                </a:moveTo>
                <a:lnTo>
                  <a:pt x="2089403" y="391667"/>
                </a:lnTo>
                <a:lnTo>
                  <a:pt x="2089403" y="0"/>
                </a:lnTo>
                <a:lnTo>
                  <a:pt x="0" y="0"/>
                </a:lnTo>
                <a:lnTo>
                  <a:pt x="0" y="39166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9026779" y="5300217"/>
            <a:ext cx="1666875" cy="27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7520" marR="5080" indent="-464820">
              <a:lnSpc>
                <a:spcPct val="100000"/>
              </a:lnSpc>
            </a:pPr>
            <a:r>
              <a:rPr sz="900" b="1" dirty="0">
                <a:latin typeface="Calibri"/>
                <a:cs typeface="Calibri"/>
              </a:rPr>
              <a:t>M</a:t>
            </a:r>
            <a:r>
              <a:rPr sz="900" b="1" spc="-10" dirty="0">
                <a:latin typeface="Calibri"/>
                <a:cs typeface="Calibri"/>
              </a:rPr>
              <a:t>ili</a:t>
            </a:r>
            <a:r>
              <a:rPr sz="900" b="1" spc="-5" dirty="0">
                <a:latin typeface="Calibri"/>
                <a:cs typeface="Calibri"/>
              </a:rPr>
              <a:t>tary</a:t>
            </a:r>
            <a:r>
              <a:rPr sz="900" b="1" spc="30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&amp; </a:t>
            </a:r>
            <a:r>
              <a:rPr sz="900" b="1" dirty="0">
                <a:latin typeface="Calibri"/>
                <a:cs typeface="Calibri"/>
              </a:rPr>
              <a:t>C</a:t>
            </a:r>
            <a:r>
              <a:rPr sz="900" b="1" spc="-10" dirty="0">
                <a:latin typeface="Calibri"/>
                <a:cs typeface="Calibri"/>
              </a:rPr>
              <a:t>ivi</a:t>
            </a:r>
            <a:r>
              <a:rPr sz="900" b="1" spc="-5" dirty="0">
                <a:latin typeface="Calibri"/>
                <a:cs typeface="Calibri"/>
              </a:rPr>
              <a:t>l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Su</a:t>
            </a:r>
            <a:r>
              <a:rPr sz="900" b="1" dirty="0">
                <a:latin typeface="Calibri"/>
                <a:cs typeface="Calibri"/>
              </a:rPr>
              <a:t>r</a:t>
            </a:r>
            <a:r>
              <a:rPr sz="900" b="1" spc="-10" dirty="0">
                <a:latin typeface="Calibri"/>
                <a:cs typeface="Calibri"/>
              </a:rPr>
              <a:t>v</a:t>
            </a:r>
            <a:r>
              <a:rPr sz="900" b="1" dirty="0">
                <a:latin typeface="Calibri"/>
                <a:cs typeface="Calibri"/>
              </a:rPr>
              <a:t>e</a:t>
            </a:r>
            <a:r>
              <a:rPr sz="900" b="1" spc="-5" dirty="0">
                <a:latin typeface="Calibri"/>
                <a:cs typeface="Calibri"/>
              </a:rPr>
              <a:t>y</a:t>
            </a:r>
            <a:r>
              <a:rPr sz="900" b="1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E</a:t>
            </a:r>
            <a:r>
              <a:rPr sz="900" b="1" spc="-10" dirty="0">
                <a:latin typeface="Calibri"/>
                <a:cs typeface="Calibri"/>
              </a:rPr>
              <a:t>n</a:t>
            </a:r>
            <a:r>
              <a:rPr sz="900" b="1" dirty="0">
                <a:latin typeface="Calibri"/>
                <a:cs typeface="Calibri"/>
              </a:rPr>
              <a:t>g</a:t>
            </a:r>
            <a:r>
              <a:rPr sz="900" b="1" spc="-10" dirty="0">
                <a:latin typeface="Calibri"/>
                <a:cs typeface="Calibri"/>
              </a:rPr>
              <a:t>in</a:t>
            </a:r>
            <a:r>
              <a:rPr sz="900" b="1" dirty="0">
                <a:latin typeface="Calibri"/>
                <a:cs typeface="Calibri"/>
              </a:rPr>
              <a:t>eer</a:t>
            </a:r>
            <a:r>
              <a:rPr sz="900" b="1" spc="-10" dirty="0">
                <a:latin typeface="Calibri"/>
                <a:cs typeface="Calibri"/>
              </a:rPr>
              <a:t>in</a:t>
            </a:r>
            <a:r>
              <a:rPr sz="900" b="1" dirty="0">
                <a:latin typeface="Calibri"/>
                <a:cs typeface="Calibri"/>
              </a:rPr>
              <a:t>g </a:t>
            </a:r>
            <a:r>
              <a:rPr sz="900" b="1" spc="-10" dirty="0">
                <a:latin typeface="Calibri"/>
                <a:cs typeface="Calibri"/>
              </a:rPr>
              <a:t>Suppo</a:t>
            </a:r>
            <a:r>
              <a:rPr sz="900" b="1" dirty="0">
                <a:latin typeface="Calibri"/>
                <a:cs typeface="Calibri"/>
              </a:rPr>
              <a:t>r</a:t>
            </a:r>
            <a:r>
              <a:rPr sz="900" b="1" spc="-5" dirty="0">
                <a:latin typeface="Calibri"/>
                <a:cs typeface="Calibri"/>
              </a:rPr>
              <a:t>t</a:t>
            </a:r>
            <a:r>
              <a:rPr sz="900" b="1" spc="3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Br</a:t>
            </a:r>
            <a:r>
              <a:rPr sz="900" b="1" spc="-5" dirty="0">
                <a:latin typeface="Calibri"/>
                <a:cs typeface="Calibri"/>
              </a:rPr>
              <a:t>a</a:t>
            </a:r>
            <a:r>
              <a:rPr sz="900" b="1" spc="-10" dirty="0">
                <a:latin typeface="Calibri"/>
                <a:cs typeface="Calibri"/>
              </a:rPr>
              <a:t>n</a:t>
            </a:r>
            <a:r>
              <a:rPr sz="900" b="1" spc="-5" dirty="0">
                <a:latin typeface="Calibri"/>
                <a:cs typeface="Calibri"/>
              </a:rPr>
              <a:t>ch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3819144" y="5234940"/>
            <a:ext cx="2123440" cy="391795"/>
          </a:xfrm>
          <a:custGeom>
            <a:avLst/>
            <a:gdLst/>
            <a:ahLst/>
            <a:cxnLst/>
            <a:rect l="l" t="t" r="r" b="b"/>
            <a:pathLst>
              <a:path w="2123440" h="391795">
                <a:moveTo>
                  <a:pt x="0" y="391668"/>
                </a:moveTo>
                <a:lnTo>
                  <a:pt x="2122931" y="391668"/>
                </a:lnTo>
                <a:lnTo>
                  <a:pt x="2122931" y="0"/>
                </a:lnTo>
                <a:lnTo>
                  <a:pt x="0" y="0"/>
                </a:lnTo>
                <a:lnTo>
                  <a:pt x="0" y="391668"/>
                </a:lnTo>
                <a:close/>
              </a:path>
            </a:pathLst>
          </a:custGeom>
          <a:solidFill>
            <a:srgbClr val="858B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819144" y="5234940"/>
            <a:ext cx="2123440" cy="391795"/>
          </a:xfrm>
          <a:custGeom>
            <a:avLst/>
            <a:gdLst/>
            <a:ahLst/>
            <a:cxnLst/>
            <a:rect l="l" t="t" r="r" b="b"/>
            <a:pathLst>
              <a:path w="2123440" h="391795">
                <a:moveTo>
                  <a:pt x="0" y="391668"/>
                </a:moveTo>
                <a:lnTo>
                  <a:pt x="2122931" y="391668"/>
                </a:lnTo>
                <a:lnTo>
                  <a:pt x="2122931" y="0"/>
                </a:lnTo>
                <a:lnTo>
                  <a:pt x="0" y="0"/>
                </a:lnTo>
                <a:lnTo>
                  <a:pt x="0" y="39166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4331334" y="5364860"/>
            <a:ext cx="109918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latin typeface="Calibri"/>
                <a:cs typeface="Calibri"/>
              </a:rPr>
              <a:t>M</a:t>
            </a:r>
            <a:r>
              <a:rPr sz="900" b="1" spc="-10" dirty="0">
                <a:latin typeface="Calibri"/>
                <a:cs typeface="Calibri"/>
              </a:rPr>
              <a:t>ili</a:t>
            </a:r>
            <a:r>
              <a:rPr sz="900" b="1" spc="-5" dirty="0">
                <a:latin typeface="Calibri"/>
                <a:cs typeface="Calibri"/>
              </a:rPr>
              <a:t>tary</a:t>
            </a:r>
            <a:r>
              <a:rPr sz="900" b="1" spc="25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Suppo</a:t>
            </a:r>
            <a:r>
              <a:rPr sz="900" b="1" dirty="0">
                <a:latin typeface="Calibri"/>
                <a:cs typeface="Calibri"/>
              </a:rPr>
              <a:t>r</a:t>
            </a:r>
            <a:r>
              <a:rPr sz="900" b="1" spc="-5" dirty="0">
                <a:latin typeface="Calibri"/>
                <a:cs typeface="Calibri"/>
              </a:rPr>
              <a:t>t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Team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2630423" y="6184391"/>
            <a:ext cx="2127885" cy="350520"/>
          </a:xfrm>
          <a:custGeom>
            <a:avLst/>
            <a:gdLst/>
            <a:ahLst/>
            <a:cxnLst/>
            <a:rect l="l" t="t" r="r" b="b"/>
            <a:pathLst>
              <a:path w="2127885" h="350520">
                <a:moveTo>
                  <a:pt x="0" y="350520"/>
                </a:moveTo>
                <a:lnTo>
                  <a:pt x="2127504" y="350520"/>
                </a:lnTo>
                <a:lnTo>
                  <a:pt x="2127504" y="0"/>
                </a:lnTo>
                <a:lnTo>
                  <a:pt x="0" y="0"/>
                </a:lnTo>
                <a:lnTo>
                  <a:pt x="0" y="350520"/>
                </a:lnTo>
                <a:close/>
              </a:path>
            </a:pathLst>
          </a:custGeom>
          <a:solidFill>
            <a:srgbClr val="858B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630423" y="6184391"/>
            <a:ext cx="2127885" cy="350520"/>
          </a:xfrm>
          <a:custGeom>
            <a:avLst/>
            <a:gdLst/>
            <a:ahLst/>
            <a:cxnLst/>
            <a:rect l="l" t="t" r="r" b="b"/>
            <a:pathLst>
              <a:path w="2127885" h="350520">
                <a:moveTo>
                  <a:pt x="0" y="350520"/>
                </a:moveTo>
                <a:lnTo>
                  <a:pt x="2127504" y="350520"/>
                </a:lnTo>
                <a:lnTo>
                  <a:pt x="2127504" y="0"/>
                </a:lnTo>
                <a:lnTo>
                  <a:pt x="0" y="0"/>
                </a:lnTo>
                <a:lnTo>
                  <a:pt x="0" y="35052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3302000" y="6294450"/>
            <a:ext cx="78613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5" dirty="0">
                <a:latin typeface="Calibri"/>
                <a:cs typeface="Calibri"/>
              </a:rPr>
              <a:t>G</a:t>
            </a:r>
            <a:r>
              <a:rPr sz="900" b="1" spc="5" dirty="0">
                <a:latin typeface="Calibri"/>
                <a:cs typeface="Calibri"/>
              </a:rPr>
              <a:t>e</a:t>
            </a:r>
            <a:r>
              <a:rPr sz="900" b="1" spc="-10" dirty="0">
                <a:latin typeface="Calibri"/>
                <a:cs typeface="Calibri"/>
              </a:rPr>
              <a:t>o</a:t>
            </a:r>
            <a:r>
              <a:rPr sz="900" b="1" spc="-5" dirty="0">
                <a:latin typeface="Calibri"/>
                <a:cs typeface="Calibri"/>
              </a:rPr>
              <a:t>sp</a:t>
            </a:r>
            <a:r>
              <a:rPr sz="900" b="1" spc="-10" dirty="0">
                <a:latin typeface="Calibri"/>
                <a:cs typeface="Calibri"/>
              </a:rPr>
              <a:t>a</a:t>
            </a:r>
            <a:r>
              <a:rPr sz="900" b="1" spc="-5" dirty="0">
                <a:latin typeface="Calibri"/>
                <a:cs typeface="Calibri"/>
              </a:rPr>
              <a:t>t</a:t>
            </a:r>
            <a:r>
              <a:rPr sz="900" b="1" spc="-10" dirty="0">
                <a:latin typeface="Calibri"/>
                <a:cs typeface="Calibri"/>
              </a:rPr>
              <a:t>i</a:t>
            </a:r>
            <a:r>
              <a:rPr sz="900" b="1" spc="-5" dirty="0">
                <a:latin typeface="Calibri"/>
                <a:cs typeface="Calibri"/>
              </a:rPr>
              <a:t>al</a:t>
            </a:r>
            <a:r>
              <a:rPr sz="900" b="1" spc="3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Data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1458467" y="5231891"/>
            <a:ext cx="2097405" cy="396240"/>
          </a:xfrm>
          <a:custGeom>
            <a:avLst/>
            <a:gdLst/>
            <a:ahLst/>
            <a:cxnLst/>
            <a:rect l="l" t="t" r="r" b="b"/>
            <a:pathLst>
              <a:path w="2097404" h="396239">
                <a:moveTo>
                  <a:pt x="0" y="396239"/>
                </a:moveTo>
                <a:lnTo>
                  <a:pt x="2097024" y="396239"/>
                </a:lnTo>
                <a:lnTo>
                  <a:pt x="2097024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solidFill>
            <a:srgbClr val="858B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458467" y="5231891"/>
            <a:ext cx="2097405" cy="396240"/>
          </a:xfrm>
          <a:custGeom>
            <a:avLst/>
            <a:gdLst/>
            <a:ahLst/>
            <a:cxnLst/>
            <a:rect l="l" t="t" r="r" b="b"/>
            <a:pathLst>
              <a:path w="2097404" h="396239">
                <a:moveTo>
                  <a:pt x="0" y="396239"/>
                </a:moveTo>
                <a:lnTo>
                  <a:pt x="2097024" y="396239"/>
                </a:lnTo>
                <a:lnTo>
                  <a:pt x="2097024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2115057" y="5364226"/>
            <a:ext cx="78232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5" dirty="0">
                <a:latin typeface="Calibri"/>
                <a:cs typeface="Calibri"/>
              </a:rPr>
              <a:t>Te</a:t>
            </a:r>
            <a:r>
              <a:rPr sz="900" b="1" dirty="0">
                <a:latin typeface="Calibri"/>
                <a:cs typeface="Calibri"/>
              </a:rPr>
              <a:t>rr</a:t>
            </a:r>
            <a:r>
              <a:rPr sz="900" b="1" spc="-5" dirty="0">
                <a:latin typeface="Calibri"/>
                <a:cs typeface="Calibri"/>
              </a:rPr>
              <a:t>a</a:t>
            </a:r>
            <a:r>
              <a:rPr sz="900" b="1" spc="-15" dirty="0">
                <a:latin typeface="Calibri"/>
                <a:cs typeface="Calibri"/>
              </a:rPr>
              <a:t>i</a:t>
            </a:r>
            <a:r>
              <a:rPr sz="900" b="1" spc="-5" dirty="0">
                <a:latin typeface="Calibri"/>
                <a:cs typeface="Calibri"/>
              </a:rPr>
              <a:t>n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b="1" spc="-20" dirty="0">
                <a:latin typeface="Calibri"/>
                <a:cs typeface="Calibri"/>
              </a:rPr>
              <a:t>A</a:t>
            </a:r>
            <a:r>
              <a:rPr sz="900" b="1" spc="-10" dirty="0">
                <a:latin typeface="Calibri"/>
                <a:cs typeface="Calibri"/>
              </a:rPr>
              <a:t>n</a:t>
            </a:r>
            <a:r>
              <a:rPr sz="900" b="1" spc="-5" dirty="0">
                <a:latin typeface="Calibri"/>
                <a:cs typeface="Calibri"/>
              </a:rPr>
              <a:t>a</a:t>
            </a:r>
            <a:r>
              <a:rPr sz="900" b="1" spc="-15" dirty="0">
                <a:latin typeface="Calibri"/>
                <a:cs typeface="Calibri"/>
              </a:rPr>
              <a:t>l</a:t>
            </a:r>
            <a:r>
              <a:rPr sz="900" b="1" spc="-5" dirty="0">
                <a:latin typeface="Calibri"/>
                <a:cs typeface="Calibri"/>
              </a:rPr>
              <a:t>ys</a:t>
            </a:r>
            <a:r>
              <a:rPr sz="900" b="1" spc="-10" dirty="0">
                <a:latin typeface="Calibri"/>
                <a:cs typeface="Calibri"/>
              </a:rPr>
              <a:t>i</a:t>
            </a:r>
            <a:r>
              <a:rPr sz="900" b="1" spc="-5" dirty="0"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450847" y="5721096"/>
            <a:ext cx="2105025" cy="352425"/>
          </a:xfrm>
          <a:custGeom>
            <a:avLst/>
            <a:gdLst/>
            <a:ahLst/>
            <a:cxnLst/>
            <a:rect l="l" t="t" r="r" b="b"/>
            <a:pathLst>
              <a:path w="2105025" h="352425">
                <a:moveTo>
                  <a:pt x="0" y="352043"/>
                </a:moveTo>
                <a:lnTo>
                  <a:pt x="2104643" y="352043"/>
                </a:lnTo>
                <a:lnTo>
                  <a:pt x="2104643" y="0"/>
                </a:lnTo>
                <a:lnTo>
                  <a:pt x="0" y="0"/>
                </a:lnTo>
                <a:lnTo>
                  <a:pt x="0" y="352043"/>
                </a:lnTo>
                <a:close/>
              </a:path>
            </a:pathLst>
          </a:custGeom>
          <a:solidFill>
            <a:srgbClr val="858B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450847" y="5721096"/>
            <a:ext cx="2105025" cy="352425"/>
          </a:xfrm>
          <a:custGeom>
            <a:avLst/>
            <a:gdLst/>
            <a:ahLst/>
            <a:cxnLst/>
            <a:rect l="l" t="t" r="r" b="b"/>
            <a:pathLst>
              <a:path w="2105025" h="352425">
                <a:moveTo>
                  <a:pt x="0" y="352043"/>
                </a:moveTo>
                <a:lnTo>
                  <a:pt x="2104643" y="352043"/>
                </a:lnTo>
                <a:lnTo>
                  <a:pt x="2104643" y="0"/>
                </a:lnTo>
                <a:lnTo>
                  <a:pt x="0" y="0"/>
                </a:lnTo>
                <a:lnTo>
                  <a:pt x="0" y="35204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1780158" y="5831459"/>
            <a:ext cx="144462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15" dirty="0">
                <a:latin typeface="Calibri"/>
                <a:cs typeface="Calibri"/>
              </a:rPr>
              <a:t>H</a:t>
            </a:r>
            <a:r>
              <a:rPr sz="900" b="1" spc="-5" dirty="0">
                <a:latin typeface="Calibri"/>
                <a:cs typeface="Calibri"/>
              </a:rPr>
              <a:t>y</a:t>
            </a:r>
            <a:r>
              <a:rPr sz="900" b="1" spc="-10" dirty="0">
                <a:latin typeface="Calibri"/>
                <a:cs typeface="Calibri"/>
              </a:rPr>
              <a:t>d</a:t>
            </a:r>
            <a:r>
              <a:rPr sz="900" b="1" dirty="0">
                <a:latin typeface="Calibri"/>
                <a:cs typeface="Calibri"/>
              </a:rPr>
              <a:t>r</a:t>
            </a:r>
            <a:r>
              <a:rPr sz="900" b="1" spc="-10" dirty="0">
                <a:latin typeface="Calibri"/>
                <a:cs typeface="Calibri"/>
              </a:rPr>
              <a:t>olo</a:t>
            </a:r>
            <a:r>
              <a:rPr sz="900" b="1" dirty="0">
                <a:latin typeface="Calibri"/>
                <a:cs typeface="Calibri"/>
              </a:rPr>
              <a:t>g</a:t>
            </a:r>
            <a:r>
              <a:rPr sz="900" b="1" spc="-10" dirty="0">
                <a:latin typeface="Calibri"/>
                <a:cs typeface="Calibri"/>
              </a:rPr>
              <a:t>i</a:t>
            </a:r>
            <a:r>
              <a:rPr sz="900" b="1" dirty="0">
                <a:latin typeface="Calibri"/>
                <a:cs typeface="Calibri"/>
              </a:rPr>
              <a:t>c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&amp;</a:t>
            </a:r>
            <a:r>
              <a:rPr sz="900" b="1" dirty="0">
                <a:latin typeface="Calibri"/>
                <a:cs typeface="Calibri"/>
              </a:rPr>
              <a:t> E</a:t>
            </a:r>
            <a:r>
              <a:rPr sz="900" b="1" spc="-10" dirty="0">
                <a:latin typeface="Calibri"/>
                <a:cs typeface="Calibri"/>
              </a:rPr>
              <a:t>nvi</a:t>
            </a:r>
            <a:r>
              <a:rPr sz="900" b="1" dirty="0">
                <a:latin typeface="Calibri"/>
                <a:cs typeface="Calibri"/>
              </a:rPr>
              <a:t>r</a:t>
            </a:r>
            <a:r>
              <a:rPr sz="900" b="1" spc="-10" dirty="0">
                <a:latin typeface="Calibri"/>
                <a:cs typeface="Calibri"/>
              </a:rPr>
              <a:t>o</a:t>
            </a:r>
            <a:r>
              <a:rPr sz="900" b="1" spc="-5" dirty="0">
                <a:latin typeface="Calibri"/>
                <a:cs typeface="Calibri"/>
              </a:rPr>
              <a:t>n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b="1" spc="-20" dirty="0">
                <a:latin typeface="Calibri"/>
                <a:cs typeface="Calibri"/>
              </a:rPr>
              <a:t>A</a:t>
            </a:r>
            <a:r>
              <a:rPr sz="900" b="1" spc="-10" dirty="0">
                <a:latin typeface="Calibri"/>
                <a:cs typeface="Calibri"/>
              </a:rPr>
              <a:t>n</a:t>
            </a:r>
            <a:r>
              <a:rPr sz="900" b="1" spc="-5" dirty="0">
                <a:latin typeface="Calibri"/>
                <a:cs typeface="Calibri"/>
              </a:rPr>
              <a:t>a</a:t>
            </a:r>
            <a:r>
              <a:rPr sz="900" b="1" spc="-15" dirty="0">
                <a:latin typeface="Calibri"/>
                <a:cs typeface="Calibri"/>
              </a:rPr>
              <a:t>l</a:t>
            </a:r>
            <a:r>
              <a:rPr sz="900" b="1" spc="-5" dirty="0">
                <a:latin typeface="Calibri"/>
                <a:cs typeface="Calibri"/>
              </a:rPr>
              <a:t>ys</a:t>
            </a:r>
            <a:r>
              <a:rPr sz="900" b="1" spc="-10" dirty="0">
                <a:latin typeface="Calibri"/>
                <a:cs typeface="Calibri"/>
              </a:rPr>
              <a:t>i</a:t>
            </a:r>
            <a:r>
              <a:rPr sz="900" b="1" spc="-5" dirty="0"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3810000" y="5721096"/>
            <a:ext cx="2121535" cy="346075"/>
          </a:xfrm>
          <a:custGeom>
            <a:avLst/>
            <a:gdLst/>
            <a:ahLst/>
            <a:cxnLst/>
            <a:rect l="l" t="t" r="r" b="b"/>
            <a:pathLst>
              <a:path w="2121535" h="346075">
                <a:moveTo>
                  <a:pt x="0" y="345947"/>
                </a:moveTo>
                <a:lnTo>
                  <a:pt x="2121407" y="345947"/>
                </a:lnTo>
                <a:lnTo>
                  <a:pt x="2121407" y="0"/>
                </a:lnTo>
                <a:lnTo>
                  <a:pt x="0" y="0"/>
                </a:lnTo>
                <a:lnTo>
                  <a:pt x="0" y="345947"/>
                </a:lnTo>
                <a:close/>
              </a:path>
            </a:pathLst>
          </a:custGeom>
          <a:solidFill>
            <a:srgbClr val="858B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810000" y="5721096"/>
            <a:ext cx="2121535" cy="346075"/>
          </a:xfrm>
          <a:custGeom>
            <a:avLst/>
            <a:gdLst/>
            <a:ahLst/>
            <a:cxnLst/>
            <a:rect l="l" t="t" r="r" b="b"/>
            <a:pathLst>
              <a:path w="2121535" h="346075">
                <a:moveTo>
                  <a:pt x="0" y="345947"/>
                </a:moveTo>
                <a:lnTo>
                  <a:pt x="2121407" y="345947"/>
                </a:lnTo>
                <a:lnTo>
                  <a:pt x="2121407" y="0"/>
                </a:lnTo>
                <a:lnTo>
                  <a:pt x="0" y="0"/>
                </a:lnTo>
                <a:lnTo>
                  <a:pt x="0" y="34594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4490465" y="5828715"/>
            <a:ext cx="73533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5" dirty="0">
                <a:latin typeface="Calibri"/>
                <a:cs typeface="Calibri"/>
              </a:rPr>
              <a:t>Ta</a:t>
            </a:r>
            <a:r>
              <a:rPr sz="900" b="1" spc="-10" dirty="0">
                <a:latin typeface="Calibri"/>
                <a:cs typeface="Calibri"/>
              </a:rPr>
              <a:t>c</a:t>
            </a:r>
            <a:r>
              <a:rPr sz="900" b="1" spc="-5" dirty="0">
                <a:latin typeface="Calibri"/>
                <a:cs typeface="Calibri"/>
              </a:rPr>
              <a:t>t</a:t>
            </a:r>
            <a:r>
              <a:rPr sz="900" b="1" spc="-10" dirty="0">
                <a:latin typeface="Calibri"/>
                <a:cs typeface="Calibri"/>
              </a:rPr>
              <a:t>i</a:t>
            </a:r>
            <a:r>
              <a:rPr sz="900" b="1" spc="-5" dirty="0">
                <a:latin typeface="Calibri"/>
                <a:cs typeface="Calibri"/>
              </a:rPr>
              <a:t>cal</a:t>
            </a:r>
            <a:r>
              <a:rPr sz="900" b="1" spc="30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Sou</a:t>
            </a:r>
            <a:r>
              <a:rPr sz="900" b="1" dirty="0">
                <a:latin typeface="Calibri"/>
                <a:cs typeface="Calibri"/>
              </a:rPr>
              <a:t>r</a:t>
            </a:r>
            <a:r>
              <a:rPr sz="900" b="1" spc="-5" dirty="0">
                <a:latin typeface="Calibri"/>
                <a:cs typeface="Calibri"/>
              </a:rPr>
              <a:t>c</a:t>
            </a:r>
            <a:r>
              <a:rPr sz="900" b="1" dirty="0">
                <a:latin typeface="Calibri"/>
                <a:cs typeface="Calibri"/>
              </a:rPr>
              <a:t>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3296411" y="137160"/>
            <a:ext cx="5975603" cy="8991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3280">
              <a:lnSpc>
                <a:spcPct val="100000"/>
              </a:lnSpc>
            </a:pPr>
            <a:r>
              <a:rPr dirty="0"/>
              <a:t>H</a:t>
            </a:r>
            <a:r>
              <a:rPr spc="-40" dirty="0"/>
              <a:t>O</a:t>
            </a:r>
            <a:r>
              <a:rPr dirty="0"/>
              <a:t>W </a:t>
            </a:r>
            <a:r>
              <a:rPr spc="-5" dirty="0"/>
              <a:t>W</a:t>
            </a:r>
            <a:r>
              <a:rPr dirty="0"/>
              <a:t>E A</a:t>
            </a:r>
            <a:r>
              <a:rPr spc="-10" dirty="0"/>
              <a:t>R</a:t>
            </a:r>
            <a:r>
              <a:rPr dirty="0"/>
              <a:t>E N</a:t>
            </a:r>
            <a:r>
              <a:rPr spc="-40" dirty="0"/>
              <a:t>O</a:t>
            </a:r>
            <a:r>
              <a:rPr dirty="0"/>
              <a:t>W</a:t>
            </a:r>
            <a:r>
              <a:rPr spc="-20" dirty="0"/>
              <a:t> </a:t>
            </a:r>
            <a:r>
              <a:rPr spc="-5" dirty="0"/>
              <a:t>O</a:t>
            </a:r>
            <a:r>
              <a:rPr spc="-25" dirty="0"/>
              <a:t>R</a:t>
            </a:r>
            <a:r>
              <a:rPr spc="-5" dirty="0"/>
              <a:t>GANIZED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7300" y="231647"/>
            <a:ext cx="9680448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96313" y="423037"/>
            <a:ext cx="917257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latin typeface="Calibri"/>
                <a:cs typeface="Calibri"/>
              </a:rPr>
              <a:t>G</a:t>
            </a:r>
            <a:r>
              <a:rPr sz="3200" b="1" spc="-65" dirty="0">
                <a:latin typeface="Calibri"/>
                <a:cs typeface="Calibri"/>
              </a:rPr>
              <a:t>E</a:t>
            </a:r>
            <a:r>
              <a:rPr sz="3200" b="1" spc="-5" dirty="0">
                <a:latin typeface="Calibri"/>
                <a:cs typeface="Calibri"/>
              </a:rPr>
              <a:t>OS</a:t>
            </a:r>
            <a:r>
              <a:rPr sz="3200" b="1" spc="-215" dirty="0">
                <a:latin typeface="Calibri"/>
                <a:cs typeface="Calibri"/>
              </a:rPr>
              <a:t>P</a:t>
            </a:r>
            <a:r>
              <a:rPr sz="3200" b="1" spc="-250" dirty="0">
                <a:latin typeface="Calibri"/>
                <a:cs typeface="Calibri"/>
              </a:rPr>
              <a:t>A</a:t>
            </a:r>
            <a:r>
              <a:rPr sz="3200" b="1" spc="-5" dirty="0">
                <a:latin typeface="Calibri"/>
                <a:cs typeface="Calibri"/>
              </a:rPr>
              <a:t>TIA</a:t>
            </a:r>
            <a:r>
              <a:rPr sz="3200" b="1" dirty="0">
                <a:latin typeface="Calibri"/>
                <a:cs typeface="Calibri"/>
              </a:rPr>
              <a:t>L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R</a:t>
            </a:r>
            <a:r>
              <a:rPr sz="3200" b="1" spc="-45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S</a:t>
            </a:r>
            <a:r>
              <a:rPr sz="3200" b="1" spc="-45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30" dirty="0">
                <a:latin typeface="Calibri"/>
                <a:cs typeface="Calibri"/>
              </a:rPr>
              <a:t>R</a:t>
            </a:r>
            <a:r>
              <a:rPr sz="3200" b="1" spc="-5" dirty="0">
                <a:latin typeface="Calibri"/>
                <a:cs typeface="Calibri"/>
              </a:rPr>
              <a:t>C</a:t>
            </a:r>
            <a:r>
              <a:rPr sz="3200" b="1" dirty="0">
                <a:latin typeface="Calibri"/>
                <a:cs typeface="Calibri"/>
              </a:rPr>
              <a:t>H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AND ENG</a:t>
            </a:r>
            <a:r>
              <a:rPr sz="3200" b="1" spc="-10" dirty="0">
                <a:latin typeface="Calibri"/>
                <a:cs typeface="Calibri"/>
              </a:rPr>
              <a:t>I</a:t>
            </a:r>
            <a:r>
              <a:rPr sz="3200" b="1" dirty="0">
                <a:latin typeface="Calibri"/>
                <a:cs typeface="Calibri"/>
              </a:rPr>
              <a:t>NEE</a:t>
            </a:r>
            <a:r>
              <a:rPr sz="3200" b="1" spc="-15" dirty="0">
                <a:latin typeface="Calibri"/>
                <a:cs typeface="Calibri"/>
              </a:rPr>
              <a:t>R</a:t>
            </a:r>
            <a:r>
              <a:rPr sz="3200" b="1" dirty="0">
                <a:latin typeface="Calibri"/>
                <a:cs typeface="Calibri"/>
              </a:rPr>
              <a:t>ING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65" dirty="0">
                <a:latin typeface="Calibri"/>
                <a:cs typeface="Calibri"/>
              </a:rPr>
              <a:t>O</a:t>
            </a:r>
            <a:r>
              <a:rPr sz="3200" b="1" spc="-5" dirty="0">
                <a:latin typeface="Calibri"/>
                <a:cs typeface="Calibri"/>
              </a:rPr>
              <a:t>VE</a:t>
            </a:r>
            <a:r>
              <a:rPr sz="3200" b="1" spc="-40" dirty="0">
                <a:latin typeface="Calibri"/>
                <a:cs typeface="Calibri"/>
              </a:rPr>
              <a:t>R</a:t>
            </a:r>
            <a:r>
              <a:rPr sz="3200" b="1" spc="-5" dirty="0">
                <a:latin typeface="Calibri"/>
                <a:cs typeface="Calibri"/>
              </a:rPr>
              <a:t>VIEW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54423" y="1143000"/>
            <a:ext cx="3860291" cy="736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54423" y="1143000"/>
            <a:ext cx="3860800" cy="736600"/>
          </a:xfrm>
          <a:custGeom>
            <a:avLst/>
            <a:gdLst/>
            <a:ahLst/>
            <a:cxnLst/>
            <a:rect l="l" t="t" r="r" b="b"/>
            <a:pathLst>
              <a:path w="3860800" h="736600">
                <a:moveTo>
                  <a:pt x="0" y="736091"/>
                </a:moveTo>
                <a:lnTo>
                  <a:pt x="3860291" y="736091"/>
                </a:lnTo>
                <a:lnTo>
                  <a:pt x="3860291" y="0"/>
                </a:lnTo>
                <a:lnTo>
                  <a:pt x="0" y="0"/>
                </a:lnTo>
                <a:lnTo>
                  <a:pt x="0" y="736091"/>
                </a:lnTo>
                <a:close/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6700" y="1144524"/>
            <a:ext cx="3861816" cy="729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700" y="1144524"/>
            <a:ext cx="3862070" cy="730250"/>
          </a:xfrm>
          <a:custGeom>
            <a:avLst/>
            <a:gdLst/>
            <a:ahLst/>
            <a:cxnLst/>
            <a:rect l="l" t="t" r="r" b="b"/>
            <a:pathLst>
              <a:path w="3862070" h="730250">
                <a:moveTo>
                  <a:pt x="0" y="729996"/>
                </a:moveTo>
                <a:lnTo>
                  <a:pt x="3861816" y="729996"/>
                </a:lnTo>
                <a:lnTo>
                  <a:pt x="3861816" y="0"/>
                </a:lnTo>
                <a:lnTo>
                  <a:pt x="0" y="0"/>
                </a:lnTo>
                <a:lnTo>
                  <a:pt x="0" y="729996"/>
                </a:lnTo>
                <a:close/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5447" y="1413510"/>
            <a:ext cx="328739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Ge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-Ena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led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Compu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ting</a:t>
            </a:r>
            <a:r>
              <a:rPr sz="16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nme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52900" y="1159763"/>
            <a:ext cx="635" cy="5471160"/>
          </a:xfrm>
          <a:custGeom>
            <a:avLst/>
            <a:gdLst/>
            <a:ahLst/>
            <a:cxnLst/>
            <a:rect l="l" t="t" r="r" b="b"/>
            <a:pathLst>
              <a:path w="635" h="5471159">
                <a:moveTo>
                  <a:pt x="508" y="0"/>
                </a:moveTo>
                <a:lnTo>
                  <a:pt x="0" y="5470842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48243" y="1144524"/>
            <a:ext cx="3867911" cy="729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48243" y="1144524"/>
            <a:ext cx="3868420" cy="730250"/>
          </a:xfrm>
          <a:custGeom>
            <a:avLst/>
            <a:gdLst/>
            <a:ahLst/>
            <a:cxnLst/>
            <a:rect l="l" t="t" r="r" b="b"/>
            <a:pathLst>
              <a:path w="3868420" h="730250">
                <a:moveTo>
                  <a:pt x="0" y="729996"/>
                </a:moveTo>
                <a:lnTo>
                  <a:pt x="3867911" y="729996"/>
                </a:lnTo>
                <a:lnTo>
                  <a:pt x="3867911" y="0"/>
                </a:lnTo>
                <a:lnTo>
                  <a:pt x="0" y="0"/>
                </a:lnTo>
                <a:lnTo>
                  <a:pt x="0" y="729996"/>
                </a:lnTo>
                <a:close/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40623" y="1144524"/>
            <a:ext cx="635" cy="5471160"/>
          </a:xfrm>
          <a:custGeom>
            <a:avLst/>
            <a:gdLst/>
            <a:ahLst/>
            <a:cxnLst/>
            <a:rect l="l" t="t" r="r" b="b"/>
            <a:pathLst>
              <a:path w="634" h="5471159">
                <a:moveTo>
                  <a:pt x="507" y="0"/>
                </a:moveTo>
                <a:lnTo>
                  <a:pt x="0" y="5470842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207500" y="1421511"/>
            <a:ext cx="159829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Hu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Ge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ap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45236" y="1920239"/>
            <a:ext cx="10969752" cy="6598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2500" y="1920239"/>
            <a:ext cx="10756392" cy="7086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9619" y="1944623"/>
            <a:ext cx="10866120" cy="5562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73607" y="2020697"/>
            <a:ext cx="1042479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1360" marR="5080" indent="-709295">
              <a:lnSpc>
                <a:spcPct val="107100"/>
              </a:lnSpc>
            </a:pP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G</a:t>
            </a:r>
            <a:r>
              <a:rPr sz="1400" i="1" spc="5" dirty="0">
                <a:solidFill>
                  <a:srgbClr val="361B00"/>
                </a:solidFill>
                <a:latin typeface="Calibri"/>
                <a:cs typeface="Calibri"/>
              </a:rPr>
              <a:t>R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E</a:t>
            </a:r>
            <a:r>
              <a:rPr sz="1400" i="1" spc="-10" dirty="0">
                <a:solidFill>
                  <a:srgbClr val="361B00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361B00"/>
                </a:solidFill>
                <a:latin typeface="Calibri"/>
                <a:cs typeface="Calibri"/>
              </a:rPr>
              <a:t>ad</a:t>
            </a:r>
            <a:r>
              <a:rPr sz="1400" i="1" spc="-10" dirty="0">
                <a:solidFill>
                  <a:srgbClr val="361B00"/>
                </a:solidFill>
                <a:latin typeface="Calibri"/>
                <a:cs typeface="Calibri"/>
              </a:rPr>
              <a:t>d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resses</a:t>
            </a:r>
            <a:r>
              <a:rPr sz="1400" i="1" spc="-15" dirty="0">
                <a:solidFill>
                  <a:srgbClr val="361B00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361B00"/>
                </a:solidFill>
                <a:latin typeface="Calibri"/>
                <a:cs typeface="Calibri"/>
              </a:rPr>
              <a:t>c</a:t>
            </a:r>
            <a:r>
              <a:rPr sz="1400" i="1" spc="-5" dirty="0">
                <a:solidFill>
                  <a:srgbClr val="361B00"/>
                </a:solidFill>
                <a:latin typeface="Calibri"/>
                <a:cs typeface="Calibri"/>
              </a:rPr>
              <a:t>ap</a:t>
            </a:r>
            <a:r>
              <a:rPr sz="1400" i="1" spc="-10" dirty="0">
                <a:solidFill>
                  <a:srgbClr val="361B00"/>
                </a:solidFill>
                <a:latin typeface="Calibri"/>
                <a:cs typeface="Calibri"/>
              </a:rPr>
              <a:t>a</a:t>
            </a:r>
            <a:r>
              <a:rPr sz="1400" i="1" spc="-5" dirty="0">
                <a:solidFill>
                  <a:srgbClr val="361B00"/>
                </a:solidFill>
                <a:latin typeface="Calibri"/>
                <a:cs typeface="Calibri"/>
              </a:rPr>
              <a:t>bilit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y</a:t>
            </a:r>
            <a:r>
              <a:rPr sz="1400" i="1" spc="15" dirty="0">
                <a:solidFill>
                  <a:srgbClr val="361B00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361B00"/>
                </a:solidFill>
                <a:latin typeface="Calibri"/>
                <a:cs typeface="Calibri"/>
              </a:rPr>
              <a:t>ga</a:t>
            </a:r>
            <a:r>
              <a:rPr sz="1400" i="1" spc="-20" dirty="0">
                <a:solidFill>
                  <a:srgbClr val="361B00"/>
                </a:solidFill>
                <a:latin typeface="Calibri"/>
                <a:cs typeface="Calibri"/>
              </a:rPr>
              <a:t>p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s</a:t>
            </a:r>
            <a:r>
              <a:rPr sz="1400" i="1" spc="20" dirty="0">
                <a:solidFill>
                  <a:srgbClr val="361B00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in e</a:t>
            </a:r>
            <a:r>
              <a:rPr sz="1400" i="1" spc="-10" dirty="0">
                <a:solidFill>
                  <a:srgbClr val="361B00"/>
                </a:solidFill>
                <a:latin typeface="Calibri"/>
                <a:cs typeface="Calibri"/>
              </a:rPr>
              <a:t>s</a:t>
            </a:r>
            <a:r>
              <a:rPr sz="1400" i="1" spc="-30" dirty="0">
                <a:solidFill>
                  <a:srgbClr val="361B00"/>
                </a:solidFill>
                <a:latin typeface="Calibri"/>
                <a:cs typeface="Calibri"/>
              </a:rPr>
              <a:t>t</a:t>
            </a:r>
            <a:r>
              <a:rPr sz="1400" i="1" spc="-5" dirty="0">
                <a:solidFill>
                  <a:srgbClr val="361B00"/>
                </a:solidFill>
                <a:latin typeface="Calibri"/>
                <a:cs typeface="Calibri"/>
              </a:rPr>
              <a:t>abli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s</a:t>
            </a:r>
            <a:r>
              <a:rPr sz="1400" i="1" spc="-5" dirty="0">
                <a:solidFill>
                  <a:srgbClr val="361B00"/>
                </a:solidFill>
                <a:latin typeface="Calibri"/>
                <a:cs typeface="Calibri"/>
              </a:rPr>
              <a:t>hin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g</a:t>
            </a:r>
            <a:r>
              <a:rPr sz="1400" i="1" spc="15" dirty="0">
                <a:solidFill>
                  <a:srgbClr val="361B00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a</a:t>
            </a:r>
            <a:r>
              <a:rPr sz="1400" i="1" spc="-10" dirty="0">
                <a:solidFill>
                  <a:srgbClr val="361B00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361B00"/>
                </a:solidFill>
                <a:latin typeface="Calibri"/>
                <a:cs typeface="Calibri"/>
              </a:rPr>
              <a:t>f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l</a:t>
            </a:r>
            <a:r>
              <a:rPr sz="1400" i="1" spc="-25" dirty="0">
                <a:solidFill>
                  <a:srgbClr val="361B00"/>
                </a:solidFill>
                <a:latin typeface="Calibri"/>
                <a:cs typeface="Calibri"/>
              </a:rPr>
              <a:t>e</a:t>
            </a:r>
            <a:r>
              <a:rPr sz="1400" i="1" spc="-5" dirty="0">
                <a:solidFill>
                  <a:srgbClr val="361B00"/>
                </a:solidFill>
                <a:latin typeface="Calibri"/>
                <a:cs typeface="Calibri"/>
              </a:rPr>
              <a:t>x</a:t>
            </a:r>
            <a:r>
              <a:rPr sz="1400" i="1" spc="5" dirty="0">
                <a:solidFill>
                  <a:srgbClr val="361B00"/>
                </a:solidFill>
                <a:latin typeface="Calibri"/>
                <a:cs typeface="Calibri"/>
              </a:rPr>
              <a:t>i</a:t>
            </a:r>
            <a:r>
              <a:rPr sz="1400" i="1" spc="-5" dirty="0">
                <a:solidFill>
                  <a:srgbClr val="361B00"/>
                </a:solidFill>
                <a:latin typeface="Calibri"/>
                <a:cs typeface="Calibri"/>
              </a:rPr>
              <a:t>bl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e</a:t>
            </a:r>
            <a:r>
              <a:rPr sz="1400" i="1" spc="-30" dirty="0">
                <a:solidFill>
                  <a:srgbClr val="361B00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361B00"/>
                </a:solidFill>
                <a:latin typeface="Calibri"/>
                <a:cs typeface="Calibri"/>
              </a:rPr>
              <a:t>an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d </a:t>
            </a:r>
            <a:r>
              <a:rPr sz="1400" i="1" spc="-5" dirty="0">
                <a:solidFill>
                  <a:srgbClr val="361B00"/>
                </a:solidFill>
                <a:latin typeface="Calibri"/>
                <a:cs typeface="Calibri"/>
              </a:rPr>
              <a:t>ad</a:t>
            </a:r>
            <a:r>
              <a:rPr sz="1400" i="1" spc="-10" dirty="0">
                <a:solidFill>
                  <a:srgbClr val="361B00"/>
                </a:solidFill>
                <a:latin typeface="Calibri"/>
                <a:cs typeface="Calibri"/>
              </a:rPr>
              <a:t>a</a:t>
            </a:r>
            <a:r>
              <a:rPr sz="1400" i="1" spc="-5" dirty="0">
                <a:solidFill>
                  <a:srgbClr val="361B00"/>
                </a:solidFill>
                <a:latin typeface="Calibri"/>
                <a:cs typeface="Calibri"/>
              </a:rPr>
              <a:t>ptiv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e</a:t>
            </a:r>
            <a:r>
              <a:rPr sz="1400" i="1" spc="15" dirty="0">
                <a:solidFill>
                  <a:srgbClr val="361B00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Ar</a:t>
            </a:r>
            <a:r>
              <a:rPr sz="1400" i="1" spc="-20" dirty="0">
                <a:solidFill>
                  <a:srgbClr val="361B00"/>
                </a:solidFill>
                <a:latin typeface="Calibri"/>
                <a:cs typeface="Calibri"/>
              </a:rPr>
              <a:t>m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y</a:t>
            </a:r>
            <a:r>
              <a:rPr sz="1400" i="1" spc="-25" dirty="0">
                <a:solidFill>
                  <a:srgbClr val="361B00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Geo</a:t>
            </a:r>
            <a:r>
              <a:rPr sz="1400" i="1" spc="5" dirty="0">
                <a:solidFill>
                  <a:srgbClr val="361B00"/>
                </a:solidFill>
                <a:latin typeface="Calibri"/>
                <a:cs typeface="Calibri"/>
              </a:rPr>
              <a:t>s</a:t>
            </a:r>
            <a:r>
              <a:rPr sz="1400" i="1" spc="-5" dirty="0">
                <a:solidFill>
                  <a:srgbClr val="361B00"/>
                </a:solidFill>
                <a:latin typeface="Calibri"/>
                <a:cs typeface="Calibri"/>
              </a:rPr>
              <a:t>pa</a:t>
            </a:r>
            <a:r>
              <a:rPr sz="1400" i="1" spc="-10" dirty="0">
                <a:solidFill>
                  <a:srgbClr val="361B00"/>
                </a:solidFill>
                <a:latin typeface="Calibri"/>
                <a:cs typeface="Calibri"/>
              </a:rPr>
              <a:t>t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ial</a:t>
            </a:r>
            <a:r>
              <a:rPr sz="1400" i="1" spc="-5" dirty="0">
                <a:solidFill>
                  <a:srgbClr val="361B00"/>
                </a:solidFill>
                <a:latin typeface="Calibri"/>
                <a:cs typeface="Calibri"/>
              </a:rPr>
              <a:t> </a:t>
            </a:r>
            <a:r>
              <a:rPr sz="1400" i="1" spc="-15" dirty="0">
                <a:solidFill>
                  <a:srgbClr val="361B00"/>
                </a:solidFill>
                <a:latin typeface="Calibri"/>
                <a:cs typeface="Calibri"/>
              </a:rPr>
              <a:t>Ent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erprise</a:t>
            </a:r>
            <a:r>
              <a:rPr sz="1400" i="1" spc="-20" dirty="0">
                <a:solidFill>
                  <a:srgbClr val="361B00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361B00"/>
                </a:solidFill>
                <a:latin typeface="Calibri"/>
                <a:cs typeface="Calibri"/>
              </a:rPr>
              <a:t>(</a:t>
            </a:r>
            <a:r>
              <a:rPr sz="1400" i="1" spc="-35" dirty="0">
                <a:solidFill>
                  <a:srgbClr val="361B00"/>
                </a:solidFill>
                <a:latin typeface="Calibri"/>
                <a:cs typeface="Calibri"/>
              </a:rPr>
              <a:t>A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GE) </a:t>
            </a:r>
            <a:r>
              <a:rPr sz="1400" i="1" spc="-5" dirty="0">
                <a:solidFill>
                  <a:srgbClr val="361B00"/>
                </a:solidFill>
                <a:latin typeface="Calibri"/>
                <a:cs typeface="Calibri"/>
              </a:rPr>
              <a:t>an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d the </a:t>
            </a:r>
            <a:r>
              <a:rPr sz="1400" i="1" spc="5" dirty="0">
                <a:solidFill>
                  <a:srgbClr val="361B00"/>
                </a:solidFill>
                <a:latin typeface="Calibri"/>
                <a:cs typeface="Calibri"/>
              </a:rPr>
              <a:t>s</a:t>
            </a:r>
            <a:r>
              <a:rPr sz="1400" i="1" spc="-5" dirty="0">
                <a:solidFill>
                  <a:srgbClr val="361B00"/>
                </a:solidFill>
                <a:latin typeface="Calibri"/>
                <a:cs typeface="Calibri"/>
              </a:rPr>
              <a:t>up</a:t>
            </a:r>
            <a:r>
              <a:rPr sz="1400" i="1" spc="-10" dirty="0">
                <a:solidFill>
                  <a:srgbClr val="361B00"/>
                </a:solidFill>
                <a:latin typeface="Calibri"/>
                <a:cs typeface="Calibri"/>
              </a:rPr>
              <a:t>p</a:t>
            </a:r>
            <a:r>
              <a:rPr sz="1400" i="1" spc="-5" dirty="0">
                <a:solidFill>
                  <a:srgbClr val="361B00"/>
                </a:solidFill>
                <a:latin typeface="Calibri"/>
                <a:cs typeface="Calibri"/>
              </a:rPr>
              <a:t>ortin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g </a:t>
            </a:r>
            <a:r>
              <a:rPr sz="1400" i="1" spc="-5" dirty="0">
                <a:solidFill>
                  <a:srgbClr val="361B00"/>
                </a:solidFill>
                <a:latin typeface="Calibri"/>
                <a:cs typeface="Calibri"/>
              </a:rPr>
              <a:t>an</a:t>
            </a:r>
            <a:r>
              <a:rPr sz="1400" i="1" spc="30" dirty="0">
                <a:solidFill>
                  <a:srgbClr val="361B00"/>
                </a:solidFill>
                <a:latin typeface="Calibri"/>
                <a:cs typeface="Calibri"/>
              </a:rPr>
              <a:t>a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l</a:t>
            </a:r>
            <a:r>
              <a:rPr sz="1400" i="1" spc="5" dirty="0">
                <a:solidFill>
                  <a:srgbClr val="361B00"/>
                </a:solidFill>
                <a:latin typeface="Calibri"/>
                <a:cs typeface="Calibri"/>
              </a:rPr>
              <a:t>y</a:t>
            </a:r>
            <a:r>
              <a:rPr sz="1400" i="1" spc="-5" dirty="0">
                <a:solidFill>
                  <a:srgbClr val="361B00"/>
                </a:solidFill>
                <a:latin typeface="Calibri"/>
                <a:cs typeface="Calibri"/>
              </a:rPr>
              <a:t>t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ics</a:t>
            </a:r>
            <a:r>
              <a:rPr sz="1400" i="1" spc="20" dirty="0">
                <a:solidFill>
                  <a:srgbClr val="361B00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361B00"/>
                </a:solidFill>
                <a:latin typeface="Calibri"/>
                <a:cs typeface="Calibri"/>
              </a:rPr>
              <a:t>an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d se</a:t>
            </a:r>
            <a:r>
              <a:rPr sz="1400" i="1" spc="10" dirty="0">
                <a:solidFill>
                  <a:srgbClr val="361B00"/>
                </a:solidFill>
                <a:latin typeface="Calibri"/>
                <a:cs typeface="Calibri"/>
              </a:rPr>
              <a:t>r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vi</a:t>
            </a:r>
            <a:r>
              <a:rPr sz="1400" i="1" spc="-10" dirty="0">
                <a:solidFill>
                  <a:srgbClr val="361B00"/>
                </a:solidFill>
                <a:latin typeface="Calibri"/>
                <a:cs typeface="Calibri"/>
              </a:rPr>
              <a:t>c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es enabling</a:t>
            </a:r>
            <a:r>
              <a:rPr sz="1400" i="1" spc="-5" dirty="0">
                <a:solidFill>
                  <a:srgbClr val="361B00"/>
                </a:solidFill>
                <a:latin typeface="Calibri"/>
                <a:cs typeface="Calibri"/>
              </a:rPr>
              <a:t> al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l</a:t>
            </a:r>
            <a:r>
              <a:rPr sz="1400" i="1" spc="5" dirty="0">
                <a:solidFill>
                  <a:srgbClr val="361B00"/>
                </a:solidFill>
                <a:latin typeface="Calibri"/>
                <a:cs typeface="Calibri"/>
              </a:rPr>
              <a:t> </a:t>
            </a:r>
            <a:r>
              <a:rPr sz="1400" i="1" spc="-65" dirty="0">
                <a:solidFill>
                  <a:srgbClr val="361B00"/>
                </a:solidFill>
                <a:latin typeface="Calibri"/>
                <a:cs typeface="Calibri"/>
              </a:rPr>
              <a:t>W</a:t>
            </a:r>
            <a:r>
              <a:rPr sz="1400" i="1" spc="-5" dirty="0">
                <a:solidFill>
                  <a:srgbClr val="361B00"/>
                </a:solidFill>
                <a:latin typeface="Calibri"/>
                <a:cs typeface="Calibri"/>
              </a:rPr>
              <a:t>arfig</a:t>
            </a:r>
            <a:r>
              <a:rPr sz="1400" i="1" spc="-15" dirty="0">
                <a:solidFill>
                  <a:srgbClr val="361B00"/>
                </a:solidFill>
                <a:latin typeface="Calibri"/>
                <a:cs typeface="Calibri"/>
              </a:rPr>
              <a:t>h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ting</a:t>
            </a:r>
            <a:r>
              <a:rPr sz="1400" i="1" spc="10" dirty="0">
                <a:solidFill>
                  <a:srgbClr val="361B00"/>
                </a:solidFill>
                <a:latin typeface="Calibri"/>
                <a:cs typeface="Calibri"/>
              </a:rPr>
              <a:t> </a:t>
            </a:r>
            <a:r>
              <a:rPr sz="1400" i="1" spc="-25" dirty="0">
                <a:solidFill>
                  <a:srgbClr val="361B00"/>
                </a:solidFill>
                <a:latin typeface="Calibri"/>
                <a:cs typeface="Calibri"/>
              </a:rPr>
              <a:t>F</a:t>
            </a:r>
            <a:r>
              <a:rPr sz="1400" i="1" spc="-5" dirty="0">
                <a:solidFill>
                  <a:srgbClr val="361B00"/>
                </a:solidFill>
                <a:latin typeface="Calibri"/>
                <a:cs typeface="Calibri"/>
              </a:rPr>
              <a:t>unction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s</a:t>
            </a:r>
            <a:r>
              <a:rPr sz="1400" i="1" spc="10" dirty="0">
                <a:solidFill>
                  <a:srgbClr val="361B00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w</a:t>
            </a:r>
            <a:r>
              <a:rPr sz="1400" i="1" spc="5" dirty="0">
                <a:solidFill>
                  <a:srgbClr val="361B00"/>
                </a:solidFill>
                <a:latin typeface="Calibri"/>
                <a:cs typeface="Calibri"/>
              </a:rPr>
              <a:t>i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th </a:t>
            </a:r>
            <a:r>
              <a:rPr sz="1400" i="1" spc="-5" dirty="0">
                <a:solidFill>
                  <a:srgbClr val="361B00"/>
                </a:solidFill>
                <a:latin typeface="Calibri"/>
                <a:cs typeface="Calibri"/>
              </a:rPr>
              <a:t>part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ic</a:t>
            </a:r>
            <a:r>
              <a:rPr sz="1400" i="1" spc="-5" dirty="0">
                <a:solidFill>
                  <a:srgbClr val="361B00"/>
                </a:solidFill>
                <a:latin typeface="Calibri"/>
                <a:cs typeface="Calibri"/>
              </a:rPr>
              <a:t>ula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r </a:t>
            </a:r>
            <a:r>
              <a:rPr sz="1400" i="1" spc="-10" dirty="0">
                <a:solidFill>
                  <a:srgbClr val="361B00"/>
                </a:solidFill>
                <a:latin typeface="Calibri"/>
                <a:cs typeface="Calibri"/>
              </a:rPr>
              <a:t>f</a:t>
            </a:r>
            <a:r>
              <a:rPr sz="1400" i="1" spc="-5" dirty="0">
                <a:solidFill>
                  <a:srgbClr val="361B00"/>
                </a:solidFill>
                <a:latin typeface="Calibri"/>
                <a:cs typeface="Calibri"/>
              </a:rPr>
              <a:t>ocu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s</a:t>
            </a:r>
            <a:r>
              <a:rPr sz="1400" i="1" spc="-10" dirty="0">
                <a:solidFill>
                  <a:srgbClr val="361B00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361B00"/>
                </a:solidFill>
                <a:latin typeface="Calibri"/>
                <a:cs typeface="Calibri"/>
              </a:rPr>
              <a:t>o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n</a:t>
            </a:r>
            <a:r>
              <a:rPr sz="1400" i="1" spc="-10" dirty="0">
                <a:solidFill>
                  <a:srgbClr val="361B00"/>
                </a:solidFill>
                <a:latin typeface="Calibri"/>
                <a:cs typeface="Calibri"/>
              </a:rPr>
              <a:t> I</a:t>
            </a:r>
            <a:r>
              <a:rPr sz="1400" i="1" spc="-15" dirty="0">
                <a:solidFill>
                  <a:srgbClr val="361B00"/>
                </a:solidFill>
                <a:latin typeface="Calibri"/>
                <a:cs typeface="Calibri"/>
              </a:rPr>
              <a:t>nt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elligen</a:t>
            </a:r>
            <a:r>
              <a:rPr sz="1400" i="1" spc="-10" dirty="0">
                <a:solidFill>
                  <a:srgbClr val="361B00"/>
                </a:solidFill>
                <a:latin typeface="Calibri"/>
                <a:cs typeface="Calibri"/>
              </a:rPr>
              <a:t>c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e</a:t>
            </a:r>
            <a:r>
              <a:rPr sz="1400" i="1" spc="-20" dirty="0">
                <a:solidFill>
                  <a:srgbClr val="361B00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361B00"/>
                </a:solidFill>
                <a:latin typeface="Calibri"/>
                <a:cs typeface="Calibri"/>
              </a:rPr>
              <a:t>P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repa</a:t>
            </a:r>
            <a:r>
              <a:rPr sz="1400" i="1" spc="-10" dirty="0">
                <a:solidFill>
                  <a:srgbClr val="361B00"/>
                </a:solidFill>
                <a:latin typeface="Calibri"/>
                <a:cs typeface="Calibri"/>
              </a:rPr>
              <a:t>r</a:t>
            </a:r>
            <a:r>
              <a:rPr sz="1400" i="1" spc="-5" dirty="0">
                <a:solidFill>
                  <a:srgbClr val="361B00"/>
                </a:solidFill>
                <a:latin typeface="Calibri"/>
                <a:cs typeface="Calibri"/>
              </a:rPr>
              <a:t>atio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n </a:t>
            </a:r>
            <a:r>
              <a:rPr sz="1400" i="1" spc="-5" dirty="0">
                <a:solidFill>
                  <a:srgbClr val="361B00"/>
                </a:solidFill>
                <a:latin typeface="Calibri"/>
                <a:cs typeface="Calibri"/>
              </a:rPr>
              <a:t>o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f</a:t>
            </a:r>
            <a:r>
              <a:rPr sz="1400" i="1" spc="-15" dirty="0">
                <a:solidFill>
                  <a:srgbClr val="361B00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the</a:t>
            </a:r>
            <a:r>
              <a:rPr sz="1400" i="1" spc="-10" dirty="0">
                <a:solidFill>
                  <a:srgbClr val="361B00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B</a:t>
            </a:r>
            <a:r>
              <a:rPr sz="1400" i="1" spc="-5" dirty="0">
                <a:solidFill>
                  <a:srgbClr val="361B00"/>
                </a:solidFill>
                <a:latin typeface="Calibri"/>
                <a:cs typeface="Calibri"/>
              </a:rPr>
              <a:t>a</a:t>
            </a:r>
            <a:r>
              <a:rPr sz="1400" i="1" spc="-20" dirty="0">
                <a:solidFill>
                  <a:srgbClr val="361B00"/>
                </a:solidFill>
                <a:latin typeface="Calibri"/>
                <a:cs typeface="Calibri"/>
              </a:rPr>
              <a:t>t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tlefield</a:t>
            </a:r>
            <a:r>
              <a:rPr sz="1400" i="1" spc="-10" dirty="0">
                <a:solidFill>
                  <a:srgbClr val="361B00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361B00"/>
                </a:solidFill>
                <a:latin typeface="Calibri"/>
                <a:cs typeface="Calibri"/>
              </a:rPr>
              <a:t>an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d Mi</a:t>
            </a:r>
            <a:r>
              <a:rPr sz="1400" i="1" spc="5" dirty="0">
                <a:solidFill>
                  <a:srgbClr val="361B00"/>
                </a:solidFill>
                <a:latin typeface="Calibri"/>
                <a:cs typeface="Calibri"/>
              </a:rPr>
              <a:t>s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sion</a:t>
            </a:r>
            <a:r>
              <a:rPr sz="1400" i="1" spc="-10" dirty="0">
                <a:solidFill>
                  <a:srgbClr val="361B00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361B00"/>
                </a:solidFill>
                <a:latin typeface="Calibri"/>
                <a:cs typeface="Calibri"/>
              </a:rPr>
              <a:t>Co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mm</a:t>
            </a:r>
            <a:r>
              <a:rPr sz="1400" i="1" spc="-5" dirty="0">
                <a:solidFill>
                  <a:srgbClr val="361B00"/>
                </a:solidFill>
                <a:latin typeface="Calibri"/>
                <a:cs typeface="Calibri"/>
              </a:rPr>
              <a:t>an</a:t>
            </a:r>
            <a:r>
              <a:rPr sz="1400" i="1" spc="-10" dirty="0">
                <a:solidFill>
                  <a:srgbClr val="361B00"/>
                </a:solidFill>
                <a:latin typeface="Calibri"/>
                <a:cs typeface="Calibri"/>
              </a:rPr>
              <a:t>d</a:t>
            </a:r>
            <a:r>
              <a:rPr sz="1400" i="1" dirty="0">
                <a:solidFill>
                  <a:srgbClr val="361B00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27905" y="2702179"/>
            <a:ext cx="3343910" cy="843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 marR="5080" indent="-508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Geos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tial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b</a:t>
            </a:r>
            <a:r>
              <a:rPr sz="1400" dirty="0">
                <a:latin typeface="Calibri"/>
                <a:cs typeface="Calibri"/>
              </a:rPr>
              <a:t>ilities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f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erior</a:t>
            </a:r>
            <a:r>
              <a:rPr sz="1400" spc="-5" dirty="0">
                <a:latin typeface="Calibri"/>
                <a:cs typeface="Calibri"/>
              </a:rPr>
              <a:t> situ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tional 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w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ess; k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5" dirty="0">
                <a:latin typeface="Calibri"/>
                <a:cs typeface="Calibri"/>
              </a:rPr>
              <a:t>w</a:t>
            </a:r>
            <a:r>
              <a:rPr sz="1400" dirty="0">
                <a:latin typeface="Calibri"/>
                <a:cs typeface="Calibri"/>
              </a:rPr>
              <a:t>le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spc="-15" dirty="0">
                <a:latin typeface="Calibri"/>
                <a:cs typeface="Calibri"/>
              </a:rPr>
              <a:t>g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f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5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trial i</a:t>
            </a:r>
            <a:r>
              <a:rPr sz="1400" spc="-5" dirty="0">
                <a:latin typeface="Calibri"/>
                <a:cs typeface="Calibri"/>
              </a:rPr>
              <a:t>m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ts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all </a:t>
            </a:r>
            <a:r>
              <a:rPr sz="1400" spc="-10" dirty="0">
                <a:latin typeface="Calibri"/>
                <a:cs typeface="Calibri"/>
              </a:rPr>
              <a:t>ph</a:t>
            </a:r>
            <a:r>
              <a:rPr sz="1400" dirty="0">
                <a:latin typeface="Calibri"/>
                <a:cs typeface="Calibri"/>
              </a:rPr>
              <a:t>ases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f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un</a:t>
            </a:r>
            <a:r>
              <a:rPr sz="1400" dirty="0">
                <a:latin typeface="Calibri"/>
                <a:cs typeface="Calibri"/>
              </a:rPr>
              <a:t>ified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d </a:t>
            </a:r>
            <a:r>
              <a:rPr sz="1400" spc="-5" dirty="0">
                <a:latin typeface="Calibri"/>
                <a:cs typeface="Calibri"/>
              </a:rPr>
              <a:t>op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tio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27905" y="3726315"/>
            <a:ext cx="2833370" cy="735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180" indent="-284480">
              <a:lnSpc>
                <a:spcPct val="100000"/>
              </a:lnSpc>
              <a:buFont typeface="Wingdings"/>
              <a:buChar char=""/>
              <a:tabLst>
                <a:tab pos="297815" algn="l"/>
              </a:tabLst>
            </a:pP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alyti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Decision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Ai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  <a:p>
            <a:pPr marL="297180" indent="-284480">
              <a:lnSpc>
                <a:spcPct val="100000"/>
              </a:lnSpc>
              <a:buFont typeface="Wingdings"/>
              <a:buChar char=""/>
              <a:tabLst>
                <a:tab pos="297815" algn="l"/>
              </a:tabLst>
            </a:pPr>
            <a:r>
              <a:rPr sz="1200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ta</a:t>
            </a:r>
            <a:r>
              <a:rPr sz="1200" spc="-10" dirty="0">
                <a:latin typeface="Calibri"/>
                <a:cs typeface="Calibri"/>
              </a:rPr>
              <a:t> Repre</a:t>
            </a:r>
            <a:r>
              <a:rPr sz="1200" spc="-5" dirty="0">
                <a:latin typeface="Calibri"/>
                <a:cs typeface="Calibri"/>
              </a:rPr>
              <a:t>se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ta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ion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Ge</a:t>
            </a:r>
            <a:r>
              <a:rPr sz="1200" spc="0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-</a:t>
            </a:r>
            <a:r>
              <a:rPr sz="1200" spc="-5" dirty="0">
                <a:latin typeface="Calibri"/>
                <a:cs typeface="Calibri"/>
              </a:rPr>
              <a:t>Narratives</a:t>
            </a:r>
            <a:endParaRPr sz="1200">
              <a:latin typeface="Calibri"/>
              <a:cs typeface="Calibri"/>
            </a:endParaRPr>
          </a:p>
          <a:p>
            <a:pPr marL="297180" marR="316230" indent="-284480">
              <a:lnSpc>
                <a:spcPct val="100000"/>
              </a:lnSpc>
              <a:buFont typeface="Wingdings"/>
              <a:buChar char=""/>
              <a:tabLst>
                <a:tab pos="297815" algn="l"/>
              </a:tabLst>
            </a:pP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rrai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/</a:t>
            </a:r>
            <a:r>
              <a:rPr sz="1200" spc="-5" dirty="0">
                <a:latin typeface="Calibri"/>
                <a:cs typeface="Calibri"/>
              </a:rPr>
              <a:t>Envi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onme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aly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is 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 </a:t>
            </a:r>
            <a:r>
              <a:rPr sz="1200" spc="-10" dirty="0">
                <a:latin typeface="Calibri"/>
                <a:cs typeface="Calibri"/>
              </a:rPr>
              <a:t>P</a:t>
            </a:r>
            <a:r>
              <a:rPr sz="1200" spc="-5" dirty="0">
                <a:latin typeface="Calibri"/>
                <a:cs typeface="Calibri"/>
              </a:rPr>
              <a:t>h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no</a:t>
            </a:r>
            <a:r>
              <a:rPr sz="1200" dirty="0">
                <a:latin typeface="Calibri"/>
                <a:cs typeface="Calibri"/>
              </a:rPr>
              <a:t>m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nol</a:t>
            </a:r>
            <a:r>
              <a:rPr sz="1200" spc="5" dirty="0">
                <a:latin typeface="Calibri"/>
                <a:cs typeface="Calibri"/>
              </a:rPr>
              <a:t>o</a:t>
            </a:r>
            <a:r>
              <a:rPr sz="1200" spc="-10" dirty="0">
                <a:latin typeface="Calibri"/>
                <a:cs typeface="Calibri"/>
              </a:rPr>
              <a:t>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2536" y="2686685"/>
            <a:ext cx="3093720" cy="63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Imp</a:t>
            </a:r>
            <a:r>
              <a:rPr sz="1400" dirty="0">
                <a:latin typeface="Calibri"/>
                <a:cs typeface="Calibri"/>
              </a:rPr>
              <a:t>le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2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ti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e </a:t>
            </a:r>
            <a:r>
              <a:rPr sz="1400" spc="-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GE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oug</a:t>
            </a:r>
            <a:r>
              <a:rPr sz="1400" dirty="0">
                <a:latin typeface="Calibri"/>
                <a:cs typeface="Calibri"/>
              </a:rPr>
              <a:t>h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 S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nd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d a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d </a:t>
            </a:r>
            <a:r>
              <a:rPr sz="1400" spc="-5" dirty="0">
                <a:latin typeface="Calibri"/>
                <a:cs typeface="Calibri"/>
              </a:rPr>
              <a:t>Sha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b</a:t>
            </a:r>
            <a:r>
              <a:rPr sz="1400" dirty="0">
                <a:latin typeface="Calibri"/>
                <a:cs typeface="Calibri"/>
              </a:rPr>
              <a:t>le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Geos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tial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F</a:t>
            </a:r>
            <a:r>
              <a:rPr sz="1400" spc="-5" dirty="0">
                <a:latin typeface="Calibri"/>
                <a:cs typeface="Calibri"/>
              </a:rPr>
              <a:t>ou</a:t>
            </a:r>
            <a:r>
              <a:rPr sz="1400" spc="-10" dirty="0">
                <a:latin typeface="Calibri"/>
                <a:cs typeface="Calibri"/>
              </a:rPr>
              <a:t>nd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tion </a:t>
            </a:r>
            <a:r>
              <a:rPr sz="1400" spc="-10" dirty="0">
                <a:latin typeface="Calibri"/>
                <a:cs typeface="Calibri"/>
              </a:rPr>
              <a:t>(</a:t>
            </a:r>
            <a:r>
              <a:rPr sz="1400" spc="-5" dirty="0">
                <a:latin typeface="Calibri"/>
                <a:cs typeface="Calibri"/>
              </a:rPr>
              <a:t>S</a:t>
            </a:r>
            <a:r>
              <a:rPr sz="1400" spc="5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GF)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d </a:t>
            </a:r>
            <a:r>
              <a:rPr sz="1400" spc="-5" dirty="0">
                <a:latin typeface="Calibri"/>
                <a:cs typeface="Calibri"/>
              </a:rPr>
              <a:t>su</a:t>
            </a:r>
            <a:r>
              <a:rPr sz="1400" spc="-10" dirty="0">
                <a:latin typeface="Calibri"/>
                <a:cs typeface="Calibri"/>
              </a:rPr>
              <a:t>pp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rti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al</a:t>
            </a:r>
            <a:r>
              <a:rPr sz="1400" spc="10" dirty="0">
                <a:latin typeface="Calibri"/>
                <a:cs typeface="Calibri"/>
              </a:rPr>
              <a:t>y</a:t>
            </a:r>
            <a:r>
              <a:rPr sz="1400" dirty="0">
                <a:latin typeface="Calibri"/>
                <a:cs typeface="Calibri"/>
              </a:rPr>
              <a:t>ti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spc="-5" dirty="0">
                <a:latin typeface="Calibri"/>
                <a:cs typeface="Calibri"/>
              </a:rPr>
              <a:t>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3495" y="3466600"/>
            <a:ext cx="1693545" cy="553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buFont typeface="Wingdings"/>
              <a:buChar char=""/>
              <a:tabLst>
                <a:tab pos="298450" algn="l"/>
              </a:tabLst>
            </a:pPr>
            <a:r>
              <a:rPr sz="1200" spc="-10" dirty="0">
                <a:latin typeface="Calibri"/>
                <a:cs typeface="Calibri"/>
              </a:rPr>
              <a:t>Geo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tial</a:t>
            </a:r>
            <a:r>
              <a:rPr sz="1200" spc="-10" dirty="0">
                <a:latin typeface="Calibri"/>
                <a:cs typeface="Calibri"/>
              </a:rPr>
              <a:t> GMAD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*</a:t>
            </a:r>
            <a:endParaRPr sz="12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buFont typeface="Wingdings"/>
              <a:buChar char=""/>
              <a:tabLst>
                <a:tab pos="298450" algn="l"/>
              </a:tabLst>
            </a:pPr>
            <a:r>
              <a:rPr sz="1200" dirty="0">
                <a:latin typeface="Calibri"/>
                <a:cs typeface="Calibri"/>
              </a:rPr>
              <a:t>Mis</a:t>
            </a:r>
            <a:r>
              <a:rPr sz="1200" spc="-10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ion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Planning</a:t>
            </a:r>
            <a:endParaRPr sz="12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buFont typeface="Wingdings"/>
              <a:buChar char=""/>
              <a:tabLst>
                <a:tab pos="298450" algn="l"/>
              </a:tabLst>
            </a:pPr>
            <a:r>
              <a:rPr sz="1200" spc="-5" dirty="0">
                <a:latin typeface="Calibri"/>
                <a:cs typeface="Calibri"/>
              </a:rPr>
              <a:t>S</a:t>
            </a:r>
            <a:r>
              <a:rPr sz="1200" spc="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dar</a:t>
            </a:r>
            <a:r>
              <a:rPr sz="1200" spc="-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spc="5" dirty="0">
                <a:latin typeface="Calibri"/>
                <a:cs typeface="Calibri"/>
              </a:rPr>
              <a:t>h</a:t>
            </a:r>
            <a:r>
              <a:rPr sz="1200" dirty="0">
                <a:latin typeface="Calibri"/>
                <a:cs typeface="Calibri"/>
              </a:rPr>
              <a:t>ari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1283" y="4024629"/>
            <a:ext cx="269938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*</a:t>
            </a:r>
            <a:r>
              <a:rPr sz="1000" spc="-15" dirty="0">
                <a:latin typeface="Calibri"/>
                <a:cs typeface="Calibri"/>
              </a:rPr>
              <a:t>Ge</a:t>
            </a:r>
            <a:r>
              <a:rPr sz="1000" spc="-10" dirty="0">
                <a:latin typeface="Calibri"/>
                <a:cs typeface="Calibri"/>
              </a:rPr>
              <a:t>ne</a:t>
            </a:r>
            <a:r>
              <a:rPr sz="1000" spc="-5" dirty="0">
                <a:latin typeface="Calibri"/>
                <a:cs typeface="Calibri"/>
              </a:rPr>
              <a:t>ration,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Ma</a:t>
            </a:r>
            <a:r>
              <a:rPr sz="1000" spc="-5" dirty="0">
                <a:latin typeface="Calibri"/>
                <a:cs typeface="Calibri"/>
              </a:rPr>
              <a:t>nage</a:t>
            </a:r>
            <a:r>
              <a:rPr sz="1000" spc="-15" dirty="0">
                <a:latin typeface="Calibri"/>
                <a:cs typeface="Calibri"/>
              </a:rPr>
              <a:t>me</a:t>
            </a:r>
            <a:r>
              <a:rPr sz="1000" spc="-5" dirty="0">
                <a:latin typeface="Calibri"/>
                <a:cs typeface="Calibri"/>
              </a:rPr>
              <a:t>nt,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Anal</a:t>
            </a:r>
            <a:r>
              <a:rPr sz="1000" dirty="0">
                <a:latin typeface="Calibri"/>
                <a:cs typeface="Calibri"/>
              </a:rPr>
              <a:t>y</a:t>
            </a:r>
            <a:r>
              <a:rPr sz="1000" spc="-1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i</a:t>
            </a:r>
            <a:r>
              <a:rPr sz="1000" spc="-15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,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Di</a:t>
            </a:r>
            <a:r>
              <a:rPr sz="1000" spc="-15" dirty="0">
                <a:latin typeface="Calibri"/>
                <a:cs typeface="Calibri"/>
              </a:rPr>
              <a:t>ssem</a:t>
            </a:r>
            <a:r>
              <a:rPr sz="1000" spc="-5" dirty="0">
                <a:latin typeface="Calibri"/>
                <a:cs typeface="Calibri"/>
              </a:rPr>
              <a:t>ination </a:t>
            </a:r>
            <a:r>
              <a:rPr sz="1000" spc="-10" dirty="0">
                <a:latin typeface="Calibri"/>
                <a:cs typeface="Calibri"/>
              </a:rPr>
              <a:t>(A</a:t>
            </a:r>
            <a:r>
              <a:rPr sz="1000" spc="-5" dirty="0">
                <a:latin typeface="Calibri"/>
                <a:cs typeface="Calibri"/>
              </a:rPr>
              <a:t>T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3</a:t>
            </a:r>
            <a:r>
              <a:rPr sz="1000" spc="-10" dirty="0">
                <a:latin typeface="Calibri"/>
                <a:cs typeface="Calibri"/>
              </a:rPr>
              <a:t>-</a:t>
            </a:r>
            <a:r>
              <a:rPr sz="1000" spc="-5" dirty="0">
                <a:latin typeface="Calibri"/>
                <a:cs typeface="Calibri"/>
              </a:rPr>
              <a:t>34.80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-15" dirty="0">
                <a:latin typeface="Calibri"/>
                <a:cs typeface="Calibri"/>
              </a:rPr>
              <a:t>Ge</a:t>
            </a:r>
            <a:r>
              <a:rPr sz="1000" spc="-10" dirty="0">
                <a:latin typeface="Calibri"/>
                <a:cs typeface="Calibri"/>
              </a:rPr>
              <a:t>os</a:t>
            </a:r>
            <a:r>
              <a:rPr sz="1000" spc="-5" dirty="0">
                <a:latin typeface="Calibri"/>
                <a:cs typeface="Calibri"/>
              </a:rPr>
              <a:t>patial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Engine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ring)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270493" y="2686939"/>
            <a:ext cx="2837180" cy="631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 marR="5080" indent="-5080">
              <a:lnSpc>
                <a:spcPct val="100000"/>
              </a:lnSpc>
            </a:pPr>
            <a:r>
              <a:rPr sz="1400" spc="-25" dirty="0">
                <a:latin typeface="Calibri"/>
                <a:cs typeface="Calibri"/>
              </a:rPr>
              <a:t>K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5" dirty="0">
                <a:latin typeface="Calibri"/>
                <a:cs typeface="Calibri"/>
              </a:rPr>
              <a:t>w</a:t>
            </a:r>
            <a:r>
              <a:rPr sz="1400" dirty="0">
                <a:latin typeface="Calibri"/>
                <a:cs typeface="Calibri"/>
              </a:rPr>
              <a:t>le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spc="-15" dirty="0">
                <a:latin typeface="Calibri"/>
                <a:cs typeface="Calibri"/>
              </a:rPr>
              <a:t>g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f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e th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spc="-15" dirty="0">
                <a:latin typeface="Calibri"/>
                <a:cs typeface="Calibri"/>
              </a:rPr>
              <a:t>at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3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vi</a:t>
            </a:r>
            <a:r>
              <a:rPr sz="1400" spc="-20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on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2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t in</a:t>
            </a:r>
            <a:r>
              <a:rPr sz="1400" spc="-15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lu</a:t>
            </a:r>
            <a:r>
              <a:rPr sz="1400" spc="-15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ing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cu</a:t>
            </a:r>
            <a:r>
              <a:rPr sz="1400" dirty="0">
                <a:latin typeface="Calibri"/>
                <a:cs typeface="Calibri"/>
              </a:rPr>
              <a:t>lt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e,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ai</a:t>
            </a:r>
            <a:r>
              <a:rPr sz="1400" spc="-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, cli</a:t>
            </a:r>
            <a:r>
              <a:rPr sz="1400" spc="-5" dirty="0">
                <a:latin typeface="Calibri"/>
                <a:cs typeface="Calibri"/>
              </a:rPr>
              <a:t>m</a:t>
            </a:r>
            <a:r>
              <a:rPr sz="1400" spc="-15" dirty="0">
                <a:latin typeface="Calibri"/>
                <a:cs typeface="Calibri"/>
              </a:rPr>
              <a:t>at</a:t>
            </a:r>
            <a:r>
              <a:rPr sz="1400" dirty="0">
                <a:latin typeface="Calibri"/>
                <a:cs typeface="Calibri"/>
              </a:rPr>
              <a:t>e, i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f</a:t>
            </a:r>
            <a:r>
              <a:rPr sz="1400" spc="-20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tr</a:t>
            </a:r>
            <a:r>
              <a:rPr sz="1400" spc="-10" dirty="0">
                <a:latin typeface="Calibri"/>
                <a:cs typeface="Calibri"/>
              </a:rPr>
              <a:t>uc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e,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d 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spc="-5" dirty="0">
                <a:latin typeface="Calibri"/>
                <a:cs typeface="Calibri"/>
              </a:rPr>
              <a:t>og</a:t>
            </a:r>
            <a:r>
              <a:rPr sz="1400" spc="-20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ph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cs.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270493" y="3314835"/>
            <a:ext cx="3215640" cy="1101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180" marR="5080" indent="-284480">
              <a:lnSpc>
                <a:spcPct val="100000"/>
              </a:lnSpc>
              <a:buFont typeface="Wingdings"/>
              <a:buChar char=""/>
              <a:tabLst>
                <a:tab pos="297815" algn="l"/>
              </a:tabLst>
            </a:pPr>
            <a:r>
              <a:rPr sz="1200" spc="-10" dirty="0">
                <a:latin typeface="Calibri"/>
                <a:cs typeface="Calibri"/>
              </a:rPr>
              <a:t>Remo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5" dirty="0">
                <a:latin typeface="Calibri"/>
                <a:cs typeface="Calibri"/>
              </a:rPr>
              <a:t>si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g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Assessment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f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pula</a:t>
            </a:r>
            <a:r>
              <a:rPr sz="1200" spc="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ion Dynamics</a:t>
            </a:r>
            <a:endParaRPr sz="1200">
              <a:latin typeface="Calibri"/>
              <a:cs typeface="Calibri"/>
            </a:endParaRPr>
          </a:p>
          <a:p>
            <a:pPr marL="297180" indent="-284480">
              <a:lnSpc>
                <a:spcPct val="100000"/>
              </a:lnSpc>
              <a:buFont typeface="Wingdings"/>
              <a:buChar char=""/>
              <a:tabLst>
                <a:tab pos="297815" algn="l"/>
              </a:tabLst>
            </a:pPr>
            <a:r>
              <a:rPr sz="1200" spc="-5" dirty="0">
                <a:latin typeface="Calibri"/>
                <a:cs typeface="Calibri"/>
              </a:rPr>
              <a:t>Hos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Na</a:t>
            </a:r>
            <a:r>
              <a:rPr sz="1200" dirty="0">
                <a:latin typeface="Calibri"/>
                <a:cs typeface="Calibri"/>
              </a:rPr>
              <a:t>tion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spc="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b</a:t>
            </a:r>
            <a:r>
              <a:rPr sz="1200" dirty="0">
                <a:latin typeface="Calibri"/>
                <a:cs typeface="Calibri"/>
              </a:rPr>
              <a:t>ilit</a:t>
            </a:r>
            <a:r>
              <a:rPr sz="1200" spc="-10" dirty="0">
                <a:latin typeface="Calibri"/>
                <a:cs typeface="Calibri"/>
              </a:rPr>
              <a:t>y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Indi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-15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  <a:p>
            <a:pPr marL="297180" marR="238125" indent="-284480">
              <a:lnSpc>
                <a:spcPct val="100000"/>
              </a:lnSpc>
              <a:buFont typeface="Wingdings"/>
              <a:buChar char=""/>
              <a:tabLst>
                <a:tab pos="297815" algn="l"/>
              </a:tabLst>
            </a:pP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10" dirty="0">
                <a:latin typeface="Calibri"/>
                <a:cs typeface="Calibri"/>
              </a:rPr>
              <a:t>era</a:t>
            </a:r>
            <a:r>
              <a:rPr sz="1200" dirty="0">
                <a:latin typeface="Calibri"/>
                <a:cs typeface="Calibri"/>
              </a:rPr>
              <a:t>tio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Imp</a:t>
            </a:r>
            <a:r>
              <a:rPr sz="1200" spc="-5" dirty="0">
                <a:latin typeface="Calibri"/>
                <a:cs typeface="Calibri"/>
              </a:rPr>
              <a:t>act</a:t>
            </a:r>
            <a:r>
              <a:rPr sz="1200" dirty="0">
                <a:latin typeface="Calibri"/>
                <a:cs typeface="Calibri"/>
              </a:rPr>
              <a:t>s 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f Inf</a:t>
            </a:r>
            <a:r>
              <a:rPr sz="1200" spc="-5" dirty="0">
                <a:latin typeface="Calibri"/>
                <a:cs typeface="Calibri"/>
              </a:rPr>
              <a:t>ras</a:t>
            </a:r>
            <a:r>
              <a:rPr sz="1200" dirty="0">
                <a:latin typeface="Calibri"/>
                <a:cs typeface="Calibri"/>
              </a:rPr>
              <a:t>tr</a:t>
            </a:r>
            <a:r>
              <a:rPr sz="1200" spc="-10" dirty="0">
                <a:latin typeface="Calibri"/>
                <a:cs typeface="Calibri"/>
              </a:rPr>
              <a:t>uc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u</a:t>
            </a:r>
            <a:r>
              <a:rPr sz="1200" spc="-5" dirty="0">
                <a:latin typeface="Calibri"/>
                <a:cs typeface="Calibri"/>
              </a:rPr>
              <a:t>re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 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ultu</a:t>
            </a:r>
            <a:r>
              <a:rPr sz="1200" spc="-5" dirty="0">
                <a:latin typeface="Calibri"/>
                <a:cs typeface="Calibri"/>
              </a:rPr>
              <a:t>re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w</a:t>
            </a:r>
            <a:r>
              <a:rPr sz="1200" dirty="0">
                <a:latin typeface="Calibri"/>
                <a:cs typeface="Calibri"/>
              </a:rPr>
              <a:t>ithin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sely P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pula</a:t>
            </a:r>
            <a:r>
              <a:rPr sz="1200" spc="5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/</a:t>
            </a:r>
            <a:r>
              <a:rPr sz="1200" spc="-5" dirty="0">
                <a:latin typeface="Calibri"/>
                <a:cs typeface="Calibri"/>
              </a:rPr>
              <a:t>Co</a:t>
            </a:r>
            <a:r>
              <a:rPr sz="1200" dirty="0">
                <a:latin typeface="Calibri"/>
                <a:cs typeface="Calibri"/>
              </a:rPr>
              <a:t>m</a:t>
            </a:r>
            <a:r>
              <a:rPr sz="1200" spc="-10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lex </a:t>
            </a:r>
            <a:r>
              <a:rPr sz="1200" spc="-10" dirty="0">
                <a:latin typeface="Calibri"/>
                <a:cs typeface="Calibri"/>
              </a:rPr>
              <a:t>Are</a:t>
            </a:r>
            <a:r>
              <a:rPr sz="1200" dirty="0">
                <a:latin typeface="Calibri"/>
                <a:cs typeface="Calibri"/>
              </a:rPr>
              <a:t>as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99609" y="1397380"/>
            <a:ext cx="33477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Ge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tial Engi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eerin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ence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86511" y="5798820"/>
            <a:ext cx="1997964" cy="6477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1856" y="5870447"/>
            <a:ext cx="1827530" cy="504825"/>
          </a:xfrm>
          <a:custGeom>
            <a:avLst/>
            <a:gdLst/>
            <a:ahLst/>
            <a:cxnLst/>
            <a:rect l="l" t="t" r="r" b="b"/>
            <a:pathLst>
              <a:path w="1827530" h="504825">
                <a:moveTo>
                  <a:pt x="1743202" y="0"/>
                </a:moveTo>
                <a:lnTo>
                  <a:pt x="78727" y="167"/>
                </a:lnTo>
                <a:lnTo>
                  <a:pt x="38787" y="13227"/>
                </a:lnTo>
                <a:lnTo>
                  <a:pt x="10646" y="43095"/>
                </a:lnTo>
                <a:lnTo>
                  <a:pt x="0" y="84073"/>
                </a:lnTo>
                <a:lnTo>
                  <a:pt x="167" y="425716"/>
                </a:lnTo>
                <a:lnTo>
                  <a:pt x="13227" y="465656"/>
                </a:lnTo>
                <a:lnTo>
                  <a:pt x="43095" y="493797"/>
                </a:lnTo>
                <a:lnTo>
                  <a:pt x="84073" y="504443"/>
                </a:lnTo>
                <a:lnTo>
                  <a:pt x="1748553" y="504276"/>
                </a:lnTo>
                <a:lnTo>
                  <a:pt x="1788510" y="491216"/>
                </a:lnTo>
                <a:lnTo>
                  <a:pt x="1816640" y="461348"/>
                </a:lnTo>
                <a:lnTo>
                  <a:pt x="1827276" y="420369"/>
                </a:lnTo>
                <a:lnTo>
                  <a:pt x="1827108" y="78727"/>
                </a:lnTo>
                <a:lnTo>
                  <a:pt x="1814061" y="38787"/>
                </a:lnTo>
                <a:lnTo>
                  <a:pt x="1784203" y="10646"/>
                </a:lnTo>
                <a:lnTo>
                  <a:pt x="174320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1856" y="5870447"/>
            <a:ext cx="1827530" cy="504825"/>
          </a:xfrm>
          <a:custGeom>
            <a:avLst/>
            <a:gdLst/>
            <a:ahLst/>
            <a:cxnLst/>
            <a:rect l="l" t="t" r="r" b="b"/>
            <a:pathLst>
              <a:path w="1827530" h="504825">
                <a:moveTo>
                  <a:pt x="0" y="84073"/>
                </a:moveTo>
                <a:lnTo>
                  <a:pt x="10646" y="43095"/>
                </a:lnTo>
                <a:lnTo>
                  <a:pt x="38787" y="13227"/>
                </a:lnTo>
                <a:lnTo>
                  <a:pt x="78727" y="167"/>
                </a:lnTo>
                <a:lnTo>
                  <a:pt x="1743202" y="0"/>
                </a:lnTo>
                <a:lnTo>
                  <a:pt x="1757757" y="1253"/>
                </a:lnTo>
                <a:lnTo>
                  <a:pt x="1795673" y="18364"/>
                </a:lnTo>
                <a:lnTo>
                  <a:pt x="1820557" y="51071"/>
                </a:lnTo>
                <a:lnTo>
                  <a:pt x="1827276" y="420369"/>
                </a:lnTo>
                <a:lnTo>
                  <a:pt x="1826024" y="434912"/>
                </a:lnTo>
                <a:lnTo>
                  <a:pt x="1808927" y="472820"/>
                </a:lnTo>
                <a:lnTo>
                  <a:pt x="1776226" y="497718"/>
                </a:lnTo>
                <a:lnTo>
                  <a:pt x="84073" y="504443"/>
                </a:lnTo>
                <a:lnTo>
                  <a:pt x="69531" y="503190"/>
                </a:lnTo>
                <a:lnTo>
                  <a:pt x="31623" y="486079"/>
                </a:lnTo>
                <a:lnTo>
                  <a:pt x="6725" y="453372"/>
                </a:lnTo>
                <a:lnTo>
                  <a:pt x="0" y="84073"/>
                </a:lnTo>
                <a:close/>
              </a:path>
            </a:pathLst>
          </a:custGeom>
          <a:ln w="3175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8263" y="5917691"/>
            <a:ext cx="1162812" cy="4571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03580" y="6011138"/>
            <a:ext cx="9150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80" dirty="0">
                <a:latin typeface="Calibri"/>
                <a:cs typeface="Calibri"/>
              </a:rPr>
              <a:t>W</a:t>
            </a:r>
            <a:r>
              <a:rPr sz="1600" spc="-10" dirty="0">
                <a:latin typeface="Calibri"/>
                <a:cs typeface="Calibri"/>
              </a:rPr>
              <a:t>arf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g</a:t>
            </a:r>
            <a:r>
              <a:rPr sz="1600" spc="-20" dirty="0">
                <a:latin typeface="Calibri"/>
                <a:cs typeface="Calibri"/>
              </a:rPr>
              <a:t>ht</a:t>
            </a:r>
            <a:r>
              <a:rPr sz="1600" spc="-10" dirty="0">
                <a:latin typeface="Calibri"/>
                <a:cs typeface="Calibri"/>
              </a:rPr>
              <a:t>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493008" y="5798820"/>
            <a:ext cx="1999488" cy="6461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78352" y="5870447"/>
            <a:ext cx="1828800" cy="502920"/>
          </a:xfrm>
          <a:custGeom>
            <a:avLst/>
            <a:gdLst/>
            <a:ahLst/>
            <a:cxnLst/>
            <a:rect l="l" t="t" r="r" b="b"/>
            <a:pathLst>
              <a:path w="1828800" h="502920">
                <a:moveTo>
                  <a:pt x="1744980" y="0"/>
                </a:moveTo>
                <a:lnTo>
                  <a:pt x="78881" y="142"/>
                </a:lnTo>
                <a:lnTo>
                  <a:pt x="38853" y="13052"/>
                </a:lnTo>
                <a:lnTo>
                  <a:pt x="10662" y="42854"/>
                </a:lnTo>
                <a:lnTo>
                  <a:pt x="0" y="83819"/>
                </a:lnTo>
                <a:lnTo>
                  <a:pt x="142" y="424031"/>
                </a:lnTo>
                <a:lnTo>
                  <a:pt x="13036" y="464038"/>
                </a:lnTo>
                <a:lnTo>
                  <a:pt x="42826" y="492244"/>
                </a:lnTo>
                <a:lnTo>
                  <a:pt x="83820" y="502919"/>
                </a:lnTo>
                <a:lnTo>
                  <a:pt x="1749905" y="502777"/>
                </a:lnTo>
                <a:lnTo>
                  <a:pt x="1789889" y="489867"/>
                </a:lnTo>
                <a:lnTo>
                  <a:pt x="1818111" y="460065"/>
                </a:lnTo>
                <a:lnTo>
                  <a:pt x="1828800" y="419099"/>
                </a:lnTo>
                <a:lnTo>
                  <a:pt x="1828657" y="78888"/>
                </a:lnTo>
                <a:lnTo>
                  <a:pt x="1815732" y="38881"/>
                </a:lnTo>
                <a:lnTo>
                  <a:pt x="1785916" y="10675"/>
                </a:lnTo>
                <a:lnTo>
                  <a:pt x="17449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78352" y="5870447"/>
            <a:ext cx="1828800" cy="502920"/>
          </a:xfrm>
          <a:custGeom>
            <a:avLst/>
            <a:gdLst/>
            <a:ahLst/>
            <a:cxnLst/>
            <a:rect l="l" t="t" r="r" b="b"/>
            <a:pathLst>
              <a:path w="1828800" h="502920">
                <a:moveTo>
                  <a:pt x="0" y="83819"/>
                </a:moveTo>
                <a:lnTo>
                  <a:pt x="10662" y="42854"/>
                </a:lnTo>
                <a:lnTo>
                  <a:pt x="38853" y="13052"/>
                </a:lnTo>
                <a:lnTo>
                  <a:pt x="78881" y="142"/>
                </a:lnTo>
                <a:lnTo>
                  <a:pt x="1744980" y="0"/>
                </a:lnTo>
                <a:lnTo>
                  <a:pt x="1759505" y="1256"/>
                </a:lnTo>
                <a:lnTo>
                  <a:pt x="1797375" y="18412"/>
                </a:lnTo>
                <a:lnTo>
                  <a:pt x="1822201" y="51189"/>
                </a:lnTo>
                <a:lnTo>
                  <a:pt x="1828800" y="419099"/>
                </a:lnTo>
                <a:lnTo>
                  <a:pt x="1827541" y="433641"/>
                </a:lnTo>
                <a:lnTo>
                  <a:pt x="1810367" y="471522"/>
                </a:lnTo>
                <a:lnTo>
                  <a:pt x="1777583" y="496330"/>
                </a:lnTo>
                <a:lnTo>
                  <a:pt x="83820" y="502919"/>
                </a:lnTo>
                <a:lnTo>
                  <a:pt x="69262" y="501663"/>
                </a:lnTo>
                <a:lnTo>
                  <a:pt x="31370" y="484507"/>
                </a:lnTo>
                <a:lnTo>
                  <a:pt x="6580" y="451730"/>
                </a:lnTo>
                <a:lnTo>
                  <a:pt x="0" y="83819"/>
                </a:lnTo>
                <a:close/>
              </a:path>
            </a:pathLst>
          </a:custGeom>
          <a:ln w="3175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44696" y="5914644"/>
            <a:ext cx="967739" cy="457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160646" y="6009081"/>
            <a:ext cx="71945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TRADO</a:t>
            </a:r>
            <a:r>
              <a:rPr sz="1600" spc="-10" dirty="0">
                <a:latin typeface="Calibri"/>
                <a:cs typeface="Calibri"/>
              </a:rPr>
              <a:t>C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935723" y="5763767"/>
            <a:ext cx="1999487" cy="6461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021068" y="5835396"/>
            <a:ext cx="1828800" cy="502920"/>
          </a:xfrm>
          <a:custGeom>
            <a:avLst/>
            <a:gdLst/>
            <a:ahLst/>
            <a:cxnLst/>
            <a:rect l="l" t="t" r="r" b="b"/>
            <a:pathLst>
              <a:path w="1828800" h="502920">
                <a:moveTo>
                  <a:pt x="1744979" y="0"/>
                </a:moveTo>
                <a:lnTo>
                  <a:pt x="78881" y="142"/>
                </a:lnTo>
                <a:lnTo>
                  <a:pt x="38853" y="13052"/>
                </a:lnTo>
                <a:lnTo>
                  <a:pt x="10662" y="42854"/>
                </a:lnTo>
                <a:lnTo>
                  <a:pt x="0" y="83819"/>
                </a:lnTo>
                <a:lnTo>
                  <a:pt x="142" y="424031"/>
                </a:lnTo>
                <a:lnTo>
                  <a:pt x="13036" y="464038"/>
                </a:lnTo>
                <a:lnTo>
                  <a:pt x="42826" y="492244"/>
                </a:lnTo>
                <a:lnTo>
                  <a:pt x="83820" y="502919"/>
                </a:lnTo>
                <a:lnTo>
                  <a:pt x="1749905" y="502777"/>
                </a:lnTo>
                <a:lnTo>
                  <a:pt x="1789889" y="489867"/>
                </a:lnTo>
                <a:lnTo>
                  <a:pt x="1818111" y="460065"/>
                </a:lnTo>
                <a:lnTo>
                  <a:pt x="1828800" y="419099"/>
                </a:lnTo>
                <a:lnTo>
                  <a:pt x="1828657" y="78888"/>
                </a:lnTo>
                <a:lnTo>
                  <a:pt x="1815732" y="38881"/>
                </a:lnTo>
                <a:lnTo>
                  <a:pt x="1785916" y="10675"/>
                </a:lnTo>
                <a:lnTo>
                  <a:pt x="174497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21068" y="5835396"/>
            <a:ext cx="1828800" cy="502920"/>
          </a:xfrm>
          <a:custGeom>
            <a:avLst/>
            <a:gdLst/>
            <a:ahLst/>
            <a:cxnLst/>
            <a:rect l="l" t="t" r="r" b="b"/>
            <a:pathLst>
              <a:path w="1828800" h="502920">
                <a:moveTo>
                  <a:pt x="0" y="83819"/>
                </a:moveTo>
                <a:lnTo>
                  <a:pt x="10662" y="42854"/>
                </a:lnTo>
                <a:lnTo>
                  <a:pt x="38853" y="13052"/>
                </a:lnTo>
                <a:lnTo>
                  <a:pt x="78881" y="142"/>
                </a:lnTo>
                <a:lnTo>
                  <a:pt x="1744979" y="0"/>
                </a:lnTo>
                <a:lnTo>
                  <a:pt x="1759505" y="1256"/>
                </a:lnTo>
                <a:lnTo>
                  <a:pt x="1797375" y="18412"/>
                </a:lnTo>
                <a:lnTo>
                  <a:pt x="1822201" y="51189"/>
                </a:lnTo>
                <a:lnTo>
                  <a:pt x="1828800" y="419099"/>
                </a:lnTo>
                <a:lnTo>
                  <a:pt x="1827541" y="433641"/>
                </a:lnTo>
                <a:lnTo>
                  <a:pt x="1810367" y="471522"/>
                </a:lnTo>
                <a:lnTo>
                  <a:pt x="1777583" y="496330"/>
                </a:lnTo>
                <a:lnTo>
                  <a:pt x="83820" y="502919"/>
                </a:lnTo>
                <a:lnTo>
                  <a:pt x="69262" y="501663"/>
                </a:lnTo>
                <a:lnTo>
                  <a:pt x="31370" y="484507"/>
                </a:lnTo>
                <a:lnTo>
                  <a:pt x="6580" y="451730"/>
                </a:lnTo>
                <a:lnTo>
                  <a:pt x="0" y="83819"/>
                </a:lnTo>
                <a:close/>
              </a:path>
            </a:pathLst>
          </a:custGeom>
          <a:ln w="3175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80731" y="5900928"/>
            <a:ext cx="1181100" cy="4008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480554" y="5980963"/>
            <a:ext cx="9658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La</a:t>
            </a:r>
            <a:r>
              <a:rPr sz="1400" spc="-20" dirty="0">
                <a:latin typeface="Calibri"/>
                <a:cs typeface="Calibri"/>
              </a:rPr>
              <a:t>b</a:t>
            </a:r>
            <a:r>
              <a:rPr sz="1400" spc="-5" dirty="0">
                <a:latin typeface="Calibri"/>
                <a:cs typeface="Calibri"/>
              </a:rPr>
              <a:t>s/C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766316" y="6059423"/>
            <a:ext cx="1999487" cy="6461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51660" y="6131052"/>
            <a:ext cx="1828800" cy="502920"/>
          </a:xfrm>
          <a:custGeom>
            <a:avLst/>
            <a:gdLst/>
            <a:ahLst/>
            <a:cxnLst/>
            <a:rect l="l" t="t" r="r" b="b"/>
            <a:pathLst>
              <a:path w="1828800" h="502920">
                <a:moveTo>
                  <a:pt x="1744979" y="0"/>
                </a:moveTo>
                <a:lnTo>
                  <a:pt x="78881" y="142"/>
                </a:lnTo>
                <a:lnTo>
                  <a:pt x="38853" y="13052"/>
                </a:lnTo>
                <a:lnTo>
                  <a:pt x="10662" y="42854"/>
                </a:lnTo>
                <a:lnTo>
                  <a:pt x="0" y="83820"/>
                </a:lnTo>
                <a:lnTo>
                  <a:pt x="142" y="424031"/>
                </a:lnTo>
                <a:lnTo>
                  <a:pt x="13036" y="464038"/>
                </a:lnTo>
                <a:lnTo>
                  <a:pt x="42826" y="492244"/>
                </a:lnTo>
                <a:lnTo>
                  <a:pt x="83819" y="502920"/>
                </a:lnTo>
                <a:lnTo>
                  <a:pt x="1749918" y="502777"/>
                </a:lnTo>
                <a:lnTo>
                  <a:pt x="1789946" y="489867"/>
                </a:lnTo>
                <a:lnTo>
                  <a:pt x="1818137" y="460065"/>
                </a:lnTo>
                <a:lnTo>
                  <a:pt x="1828800" y="419100"/>
                </a:lnTo>
                <a:lnTo>
                  <a:pt x="1828657" y="78888"/>
                </a:lnTo>
                <a:lnTo>
                  <a:pt x="1815763" y="38881"/>
                </a:lnTo>
                <a:lnTo>
                  <a:pt x="1785973" y="10675"/>
                </a:lnTo>
                <a:lnTo>
                  <a:pt x="174497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51660" y="6131052"/>
            <a:ext cx="1828800" cy="502920"/>
          </a:xfrm>
          <a:custGeom>
            <a:avLst/>
            <a:gdLst/>
            <a:ahLst/>
            <a:cxnLst/>
            <a:rect l="l" t="t" r="r" b="b"/>
            <a:pathLst>
              <a:path w="1828800" h="502920">
                <a:moveTo>
                  <a:pt x="0" y="83820"/>
                </a:moveTo>
                <a:lnTo>
                  <a:pt x="10662" y="42854"/>
                </a:lnTo>
                <a:lnTo>
                  <a:pt x="38853" y="13052"/>
                </a:lnTo>
                <a:lnTo>
                  <a:pt x="78881" y="142"/>
                </a:lnTo>
                <a:lnTo>
                  <a:pt x="1744979" y="0"/>
                </a:lnTo>
                <a:lnTo>
                  <a:pt x="1759537" y="1256"/>
                </a:lnTo>
                <a:lnTo>
                  <a:pt x="1797429" y="18412"/>
                </a:lnTo>
                <a:lnTo>
                  <a:pt x="1822219" y="51189"/>
                </a:lnTo>
                <a:lnTo>
                  <a:pt x="1828800" y="419100"/>
                </a:lnTo>
                <a:lnTo>
                  <a:pt x="1827545" y="433641"/>
                </a:lnTo>
                <a:lnTo>
                  <a:pt x="1810407" y="471522"/>
                </a:lnTo>
                <a:lnTo>
                  <a:pt x="1777637" y="496330"/>
                </a:lnTo>
                <a:lnTo>
                  <a:pt x="83819" y="502920"/>
                </a:lnTo>
                <a:lnTo>
                  <a:pt x="69262" y="501663"/>
                </a:lnTo>
                <a:lnTo>
                  <a:pt x="31370" y="484507"/>
                </a:lnTo>
                <a:lnTo>
                  <a:pt x="6580" y="451730"/>
                </a:lnTo>
                <a:lnTo>
                  <a:pt x="0" y="83820"/>
                </a:lnTo>
                <a:close/>
              </a:path>
            </a:pathLst>
          </a:custGeom>
          <a:ln w="3175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07920" y="6169152"/>
            <a:ext cx="789432" cy="4572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522982" y="6263208"/>
            <a:ext cx="54038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CCMD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9896856" y="5814059"/>
            <a:ext cx="1999488" cy="6461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982200" y="5885688"/>
            <a:ext cx="1828800" cy="502920"/>
          </a:xfrm>
          <a:custGeom>
            <a:avLst/>
            <a:gdLst/>
            <a:ahLst/>
            <a:cxnLst/>
            <a:rect l="l" t="t" r="r" b="b"/>
            <a:pathLst>
              <a:path w="1828800" h="502920">
                <a:moveTo>
                  <a:pt x="1744979" y="0"/>
                </a:moveTo>
                <a:lnTo>
                  <a:pt x="78881" y="142"/>
                </a:lnTo>
                <a:lnTo>
                  <a:pt x="38853" y="13052"/>
                </a:lnTo>
                <a:lnTo>
                  <a:pt x="10662" y="42854"/>
                </a:lnTo>
                <a:lnTo>
                  <a:pt x="0" y="83820"/>
                </a:lnTo>
                <a:lnTo>
                  <a:pt x="142" y="424031"/>
                </a:lnTo>
                <a:lnTo>
                  <a:pt x="13036" y="464038"/>
                </a:lnTo>
                <a:lnTo>
                  <a:pt x="42826" y="492244"/>
                </a:lnTo>
                <a:lnTo>
                  <a:pt x="83820" y="502920"/>
                </a:lnTo>
                <a:lnTo>
                  <a:pt x="1749905" y="502777"/>
                </a:lnTo>
                <a:lnTo>
                  <a:pt x="1789889" y="489867"/>
                </a:lnTo>
                <a:lnTo>
                  <a:pt x="1818111" y="460065"/>
                </a:lnTo>
                <a:lnTo>
                  <a:pt x="1828800" y="419100"/>
                </a:lnTo>
                <a:lnTo>
                  <a:pt x="1828657" y="78888"/>
                </a:lnTo>
                <a:lnTo>
                  <a:pt x="1815732" y="38881"/>
                </a:lnTo>
                <a:lnTo>
                  <a:pt x="1785916" y="10675"/>
                </a:lnTo>
                <a:lnTo>
                  <a:pt x="174497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982200" y="5885688"/>
            <a:ext cx="1828800" cy="502920"/>
          </a:xfrm>
          <a:custGeom>
            <a:avLst/>
            <a:gdLst/>
            <a:ahLst/>
            <a:cxnLst/>
            <a:rect l="l" t="t" r="r" b="b"/>
            <a:pathLst>
              <a:path w="1828800" h="502920">
                <a:moveTo>
                  <a:pt x="0" y="83820"/>
                </a:moveTo>
                <a:lnTo>
                  <a:pt x="10662" y="42854"/>
                </a:lnTo>
                <a:lnTo>
                  <a:pt x="38853" y="13052"/>
                </a:lnTo>
                <a:lnTo>
                  <a:pt x="78881" y="142"/>
                </a:lnTo>
                <a:lnTo>
                  <a:pt x="1744979" y="0"/>
                </a:lnTo>
                <a:lnTo>
                  <a:pt x="1759505" y="1256"/>
                </a:lnTo>
                <a:lnTo>
                  <a:pt x="1797375" y="18412"/>
                </a:lnTo>
                <a:lnTo>
                  <a:pt x="1822201" y="51189"/>
                </a:lnTo>
                <a:lnTo>
                  <a:pt x="1828800" y="419100"/>
                </a:lnTo>
                <a:lnTo>
                  <a:pt x="1827541" y="433641"/>
                </a:lnTo>
                <a:lnTo>
                  <a:pt x="1810367" y="471522"/>
                </a:lnTo>
                <a:lnTo>
                  <a:pt x="1777583" y="496330"/>
                </a:lnTo>
                <a:lnTo>
                  <a:pt x="83820" y="502920"/>
                </a:lnTo>
                <a:lnTo>
                  <a:pt x="69262" y="501663"/>
                </a:lnTo>
                <a:lnTo>
                  <a:pt x="31370" y="484507"/>
                </a:lnTo>
                <a:lnTo>
                  <a:pt x="6580" y="451730"/>
                </a:lnTo>
                <a:lnTo>
                  <a:pt x="0" y="83820"/>
                </a:lnTo>
                <a:close/>
              </a:path>
            </a:pathLst>
          </a:custGeom>
          <a:ln w="3175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427207" y="5929884"/>
            <a:ext cx="955548" cy="457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0543413" y="6023940"/>
            <a:ext cx="7061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nd</a:t>
            </a:r>
            <a:r>
              <a:rPr sz="1600" spc="-10" dirty="0">
                <a:latin typeface="Calibri"/>
                <a:cs typeface="Calibri"/>
              </a:rPr>
              <a:t>u</a:t>
            </a:r>
            <a:r>
              <a:rPr sz="1600" spc="-25" dirty="0">
                <a:latin typeface="Calibri"/>
                <a:cs typeface="Calibri"/>
              </a:rPr>
              <a:t>s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8429243" y="6041135"/>
            <a:ext cx="1997963" cy="6461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14588" y="6112764"/>
            <a:ext cx="1827530" cy="502920"/>
          </a:xfrm>
          <a:custGeom>
            <a:avLst/>
            <a:gdLst/>
            <a:ahLst/>
            <a:cxnLst/>
            <a:rect l="l" t="t" r="r" b="b"/>
            <a:pathLst>
              <a:path w="1827529" h="502920">
                <a:moveTo>
                  <a:pt x="1743455" y="0"/>
                </a:moveTo>
                <a:lnTo>
                  <a:pt x="78881" y="142"/>
                </a:lnTo>
                <a:lnTo>
                  <a:pt x="38853" y="13052"/>
                </a:lnTo>
                <a:lnTo>
                  <a:pt x="10662" y="42854"/>
                </a:lnTo>
                <a:lnTo>
                  <a:pt x="0" y="83820"/>
                </a:lnTo>
                <a:lnTo>
                  <a:pt x="142" y="424031"/>
                </a:lnTo>
                <a:lnTo>
                  <a:pt x="13036" y="464038"/>
                </a:lnTo>
                <a:lnTo>
                  <a:pt x="42826" y="492244"/>
                </a:lnTo>
                <a:lnTo>
                  <a:pt x="83819" y="502920"/>
                </a:lnTo>
                <a:lnTo>
                  <a:pt x="1748381" y="502777"/>
                </a:lnTo>
                <a:lnTo>
                  <a:pt x="1788365" y="489867"/>
                </a:lnTo>
                <a:lnTo>
                  <a:pt x="1816587" y="460065"/>
                </a:lnTo>
                <a:lnTo>
                  <a:pt x="1827276" y="419100"/>
                </a:lnTo>
                <a:lnTo>
                  <a:pt x="1827133" y="78888"/>
                </a:lnTo>
                <a:lnTo>
                  <a:pt x="1814208" y="38881"/>
                </a:lnTo>
                <a:lnTo>
                  <a:pt x="1784392" y="10675"/>
                </a:lnTo>
                <a:lnTo>
                  <a:pt x="174345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514588" y="6112764"/>
            <a:ext cx="1827530" cy="502920"/>
          </a:xfrm>
          <a:custGeom>
            <a:avLst/>
            <a:gdLst/>
            <a:ahLst/>
            <a:cxnLst/>
            <a:rect l="l" t="t" r="r" b="b"/>
            <a:pathLst>
              <a:path w="1827529" h="502920">
                <a:moveTo>
                  <a:pt x="0" y="83820"/>
                </a:moveTo>
                <a:lnTo>
                  <a:pt x="10662" y="42854"/>
                </a:lnTo>
                <a:lnTo>
                  <a:pt x="38853" y="13052"/>
                </a:lnTo>
                <a:lnTo>
                  <a:pt x="78881" y="142"/>
                </a:lnTo>
                <a:lnTo>
                  <a:pt x="1743455" y="0"/>
                </a:lnTo>
                <a:lnTo>
                  <a:pt x="1757981" y="1256"/>
                </a:lnTo>
                <a:lnTo>
                  <a:pt x="1795851" y="18412"/>
                </a:lnTo>
                <a:lnTo>
                  <a:pt x="1820677" y="51189"/>
                </a:lnTo>
                <a:lnTo>
                  <a:pt x="1827276" y="419100"/>
                </a:lnTo>
                <a:lnTo>
                  <a:pt x="1826017" y="433641"/>
                </a:lnTo>
                <a:lnTo>
                  <a:pt x="1808843" y="471522"/>
                </a:lnTo>
                <a:lnTo>
                  <a:pt x="1776059" y="496330"/>
                </a:lnTo>
                <a:lnTo>
                  <a:pt x="83819" y="502920"/>
                </a:lnTo>
                <a:lnTo>
                  <a:pt x="69262" y="501663"/>
                </a:lnTo>
                <a:lnTo>
                  <a:pt x="31370" y="484507"/>
                </a:lnTo>
                <a:lnTo>
                  <a:pt x="6580" y="451730"/>
                </a:lnTo>
                <a:lnTo>
                  <a:pt x="0" y="83820"/>
                </a:lnTo>
                <a:close/>
              </a:path>
            </a:pathLst>
          </a:custGeom>
          <a:ln w="3175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921495" y="6153911"/>
            <a:ext cx="1086611" cy="4572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9037446" y="6248272"/>
            <a:ext cx="8369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30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ade</a:t>
            </a:r>
            <a:r>
              <a:rPr sz="1600" spc="-25" dirty="0">
                <a:latin typeface="Calibri"/>
                <a:cs typeface="Calibri"/>
              </a:rPr>
              <a:t>m</a:t>
            </a:r>
            <a:r>
              <a:rPr sz="1600" spc="-10" dirty="0">
                <a:latin typeface="Calibri"/>
                <a:cs typeface="Calibri"/>
              </a:rPr>
              <a:t>ia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239511" y="6050279"/>
            <a:ext cx="1997964" cy="6477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324855" y="6121908"/>
            <a:ext cx="1827530" cy="504825"/>
          </a:xfrm>
          <a:custGeom>
            <a:avLst/>
            <a:gdLst/>
            <a:ahLst/>
            <a:cxnLst/>
            <a:rect l="l" t="t" r="r" b="b"/>
            <a:pathLst>
              <a:path w="1827529" h="504825">
                <a:moveTo>
                  <a:pt x="1743202" y="0"/>
                </a:moveTo>
                <a:lnTo>
                  <a:pt x="78722" y="167"/>
                </a:lnTo>
                <a:lnTo>
                  <a:pt x="38765" y="13227"/>
                </a:lnTo>
                <a:lnTo>
                  <a:pt x="10635" y="43095"/>
                </a:lnTo>
                <a:lnTo>
                  <a:pt x="0" y="84073"/>
                </a:lnTo>
                <a:lnTo>
                  <a:pt x="167" y="425716"/>
                </a:lnTo>
                <a:lnTo>
                  <a:pt x="13214" y="465656"/>
                </a:lnTo>
                <a:lnTo>
                  <a:pt x="43072" y="493797"/>
                </a:lnTo>
                <a:lnTo>
                  <a:pt x="84074" y="504443"/>
                </a:lnTo>
                <a:lnTo>
                  <a:pt x="1748553" y="504276"/>
                </a:lnTo>
                <a:lnTo>
                  <a:pt x="1788510" y="491216"/>
                </a:lnTo>
                <a:lnTo>
                  <a:pt x="1816640" y="461348"/>
                </a:lnTo>
                <a:lnTo>
                  <a:pt x="1827276" y="420369"/>
                </a:lnTo>
                <a:lnTo>
                  <a:pt x="1827108" y="78727"/>
                </a:lnTo>
                <a:lnTo>
                  <a:pt x="1814061" y="38787"/>
                </a:lnTo>
                <a:lnTo>
                  <a:pt x="1784203" y="10646"/>
                </a:lnTo>
                <a:lnTo>
                  <a:pt x="174320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324855" y="6121908"/>
            <a:ext cx="1827530" cy="504825"/>
          </a:xfrm>
          <a:custGeom>
            <a:avLst/>
            <a:gdLst/>
            <a:ahLst/>
            <a:cxnLst/>
            <a:rect l="l" t="t" r="r" b="b"/>
            <a:pathLst>
              <a:path w="1827529" h="504825">
                <a:moveTo>
                  <a:pt x="0" y="84073"/>
                </a:moveTo>
                <a:lnTo>
                  <a:pt x="10635" y="43095"/>
                </a:lnTo>
                <a:lnTo>
                  <a:pt x="38765" y="13227"/>
                </a:lnTo>
                <a:lnTo>
                  <a:pt x="78722" y="167"/>
                </a:lnTo>
                <a:lnTo>
                  <a:pt x="1743202" y="0"/>
                </a:lnTo>
                <a:lnTo>
                  <a:pt x="1757757" y="1253"/>
                </a:lnTo>
                <a:lnTo>
                  <a:pt x="1795673" y="18364"/>
                </a:lnTo>
                <a:lnTo>
                  <a:pt x="1820557" y="51071"/>
                </a:lnTo>
                <a:lnTo>
                  <a:pt x="1827276" y="420369"/>
                </a:lnTo>
                <a:lnTo>
                  <a:pt x="1826024" y="434912"/>
                </a:lnTo>
                <a:lnTo>
                  <a:pt x="1808927" y="472820"/>
                </a:lnTo>
                <a:lnTo>
                  <a:pt x="1776226" y="497718"/>
                </a:lnTo>
                <a:lnTo>
                  <a:pt x="84074" y="504443"/>
                </a:lnTo>
                <a:lnTo>
                  <a:pt x="69518" y="503190"/>
                </a:lnTo>
                <a:lnTo>
                  <a:pt x="31602" y="486079"/>
                </a:lnTo>
                <a:lnTo>
                  <a:pt x="6718" y="453372"/>
                </a:lnTo>
                <a:lnTo>
                  <a:pt x="0" y="84073"/>
                </a:lnTo>
                <a:close/>
              </a:path>
            </a:pathLst>
          </a:custGeom>
          <a:ln w="3175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929884" y="6173723"/>
            <a:ext cx="688847" cy="457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6045834" y="6267780"/>
            <a:ext cx="44005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P</a:t>
            </a:r>
            <a:r>
              <a:rPr sz="1600" spc="-35" dirty="0">
                <a:latin typeface="Calibri"/>
                <a:cs typeface="Calibri"/>
              </a:rPr>
              <a:t>E</a:t>
            </a:r>
            <a:r>
              <a:rPr sz="1600" spc="-15" dirty="0">
                <a:latin typeface="Calibri"/>
                <a:cs typeface="Calibri"/>
              </a:rPr>
              <a:t>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929639" y="4517135"/>
            <a:ext cx="2551176" cy="131216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78408" y="4584191"/>
            <a:ext cx="2371343" cy="11795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870703" y="4570476"/>
            <a:ext cx="2447544" cy="130149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120640" y="4675632"/>
            <a:ext cx="1914143" cy="108966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852916" y="4608576"/>
            <a:ext cx="2523744" cy="12999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262871" y="4674108"/>
            <a:ext cx="1850135" cy="111251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965180" y="211836"/>
            <a:ext cx="951230" cy="873760"/>
          </a:xfrm>
          <a:custGeom>
            <a:avLst/>
            <a:gdLst/>
            <a:ahLst/>
            <a:cxnLst/>
            <a:rect l="l" t="t" r="r" b="b"/>
            <a:pathLst>
              <a:path w="951229" h="873760">
                <a:moveTo>
                  <a:pt x="0" y="873252"/>
                </a:moveTo>
                <a:lnTo>
                  <a:pt x="950976" y="873252"/>
                </a:lnTo>
                <a:lnTo>
                  <a:pt x="950976" y="0"/>
                </a:lnTo>
                <a:lnTo>
                  <a:pt x="0" y="0"/>
                </a:lnTo>
                <a:lnTo>
                  <a:pt x="0" y="8732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939271" y="131063"/>
            <a:ext cx="1030224" cy="103022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9923" y="132587"/>
            <a:ext cx="7304532" cy="1002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65832" y="156971"/>
            <a:ext cx="7200900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65" dirty="0"/>
              <a:t>S</a:t>
            </a:r>
            <a:r>
              <a:rPr spc="-50" dirty="0"/>
              <a:t>Y</a:t>
            </a:r>
            <a:r>
              <a:rPr spc="-45" dirty="0"/>
              <a:t>S</a:t>
            </a:r>
            <a:r>
              <a:rPr spc="-5" dirty="0"/>
              <a:t>TE</a:t>
            </a:r>
            <a:r>
              <a:rPr spc="-15" dirty="0"/>
              <a:t>M</a:t>
            </a:r>
            <a:r>
              <a:rPr dirty="0"/>
              <a:t>S </a:t>
            </a:r>
            <a:r>
              <a:rPr spc="-35" dirty="0"/>
              <a:t>A</a:t>
            </a:r>
            <a:r>
              <a:rPr spc="-30" dirty="0"/>
              <a:t>C</a:t>
            </a:r>
            <a:r>
              <a:rPr spc="-5" dirty="0"/>
              <a:t>QU</a:t>
            </a:r>
            <a:r>
              <a:rPr spc="-15" dirty="0"/>
              <a:t>I</a:t>
            </a:r>
            <a:r>
              <a:rPr dirty="0"/>
              <a:t>SI</a:t>
            </a:r>
            <a:r>
              <a:rPr spc="-15" dirty="0"/>
              <a:t>T</a:t>
            </a:r>
            <a:r>
              <a:rPr dirty="0"/>
              <a:t>ION</a:t>
            </a:r>
            <a:r>
              <a:rPr spc="-5" dirty="0"/>
              <a:t> </a:t>
            </a:r>
            <a:r>
              <a:rPr spc="-15" dirty="0"/>
              <a:t>M</a:t>
            </a:r>
            <a:r>
              <a:rPr dirty="0"/>
              <a:t>IS</a:t>
            </a:r>
            <a:r>
              <a:rPr spc="-15" dirty="0"/>
              <a:t>S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AR</a:t>
            </a:r>
            <a:r>
              <a:rPr spc="-55" dirty="0"/>
              <a:t>E</a:t>
            </a:r>
            <a:r>
              <a:rPr dirty="0"/>
              <a:t>AS</a:t>
            </a:r>
          </a:p>
        </p:txBody>
      </p:sp>
      <p:sp>
        <p:nvSpPr>
          <p:cNvPr id="5" name="object 5"/>
          <p:cNvSpPr/>
          <p:nvPr/>
        </p:nvSpPr>
        <p:spPr>
          <a:xfrm>
            <a:off x="7581900" y="1121663"/>
            <a:ext cx="2252472" cy="426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81900" y="1121663"/>
            <a:ext cx="2252980" cy="426720"/>
          </a:xfrm>
          <a:custGeom>
            <a:avLst/>
            <a:gdLst/>
            <a:ahLst/>
            <a:cxnLst/>
            <a:rect l="l" t="t" r="r" b="b"/>
            <a:pathLst>
              <a:path w="2252979" h="426719">
                <a:moveTo>
                  <a:pt x="0" y="426720"/>
                </a:moveTo>
                <a:lnTo>
                  <a:pt x="2252472" y="426720"/>
                </a:lnTo>
                <a:lnTo>
                  <a:pt x="2252472" y="0"/>
                </a:lnTo>
                <a:lnTo>
                  <a:pt x="0" y="0"/>
                </a:lnTo>
                <a:lnTo>
                  <a:pt x="0" y="426720"/>
                </a:lnTo>
                <a:close/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28844" y="1123188"/>
            <a:ext cx="2340863" cy="4221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28844" y="1123188"/>
            <a:ext cx="2341245" cy="422275"/>
          </a:xfrm>
          <a:custGeom>
            <a:avLst/>
            <a:gdLst/>
            <a:ahLst/>
            <a:cxnLst/>
            <a:rect l="l" t="t" r="r" b="b"/>
            <a:pathLst>
              <a:path w="2341245" h="422275">
                <a:moveTo>
                  <a:pt x="0" y="422148"/>
                </a:moveTo>
                <a:lnTo>
                  <a:pt x="2340863" y="422148"/>
                </a:lnTo>
                <a:lnTo>
                  <a:pt x="2340863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78852" y="1543811"/>
            <a:ext cx="2243328" cy="51114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78852" y="1543811"/>
            <a:ext cx="2243455" cy="5111750"/>
          </a:xfrm>
          <a:custGeom>
            <a:avLst/>
            <a:gdLst/>
            <a:ahLst/>
            <a:cxnLst/>
            <a:rect l="l" t="t" r="r" b="b"/>
            <a:pathLst>
              <a:path w="2243454" h="5111750">
                <a:moveTo>
                  <a:pt x="0" y="5111496"/>
                </a:moveTo>
                <a:lnTo>
                  <a:pt x="2243328" y="5111496"/>
                </a:lnTo>
                <a:lnTo>
                  <a:pt x="2243328" y="0"/>
                </a:lnTo>
                <a:lnTo>
                  <a:pt x="0" y="0"/>
                </a:lnTo>
                <a:lnTo>
                  <a:pt x="0" y="5111496"/>
                </a:lnTo>
                <a:close/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949945" y="1196766"/>
            <a:ext cx="1501775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9105" marR="5080" indent="-447040">
              <a:lnSpc>
                <a:spcPts val="1130"/>
              </a:lnSpc>
            </a:pPr>
            <a:r>
              <a:rPr sz="1100" b="1" spc="-10" dirty="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sz="1100" b="1" dirty="0">
                <a:solidFill>
                  <a:srgbClr val="FFFFFF"/>
                </a:solidFill>
                <a:latin typeface="Arial Black"/>
                <a:cs typeface="Arial Black"/>
              </a:rPr>
              <a:t>U</a:t>
            </a:r>
            <a:r>
              <a:rPr sz="1100" b="1" spc="-10" dirty="0">
                <a:solidFill>
                  <a:srgbClr val="FFFFFF"/>
                </a:solidFill>
                <a:latin typeface="Arial Black"/>
                <a:cs typeface="Arial Black"/>
              </a:rPr>
              <a:t>PP</a:t>
            </a:r>
            <a:r>
              <a:rPr sz="1100" b="1" dirty="0">
                <a:solidFill>
                  <a:srgbClr val="FFFFFF"/>
                </a:solidFill>
                <a:latin typeface="Arial Black"/>
                <a:cs typeface="Arial Black"/>
              </a:rPr>
              <a:t>ORT</a:t>
            </a:r>
            <a:r>
              <a:rPr sz="1100" b="1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1100" b="1" dirty="0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r>
              <a:rPr sz="1100" b="1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 Black"/>
                <a:cs typeface="Arial Black"/>
              </a:rPr>
              <a:t>C</a:t>
            </a:r>
            <a:r>
              <a:rPr sz="1100" b="1" spc="-5" dirty="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sz="1100" b="1" spc="5" dirty="0">
                <a:solidFill>
                  <a:srgbClr val="FFFFFF"/>
                </a:solidFill>
                <a:latin typeface="Arial Black"/>
                <a:cs typeface="Arial Black"/>
              </a:rPr>
              <a:t>V</a:t>
            </a:r>
            <a:r>
              <a:rPr sz="1100" b="1" spc="-15" dirty="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sz="1100" b="1" dirty="0">
                <a:solidFill>
                  <a:srgbClr val="FFFFFF"/>
                </a:solidFill>
                <a:latin typeface="Arial Black"/>
                <a:cs typeface="Arial Black"/>
              </a:rPr>
              <a:t>L WORKS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83754" y="2889048"/>
            <a:ext cx="1803400" cy="265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445" marR="34925" indent="-118745" algn="just">
              <a:lnSpc>
                <a:spcPct val="100000"/>
              </a:lnSpc>
              <a:buFont typeface="Arial"/>
              <a:buChar char="•"/>
              <a:tabLst>
                <a:tab pos="132080" algn="l"/>
              </a:tabLst>
            </a:pPr>
            <a:r>
              <a:rPr sz="1100" dirty="0">
                <a:latin typeface="Calibri"/>
                <a:cs typeface="Calibri"/>
              </a:rPr>
              <a:t>U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spc="-10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rvey</a:t>
            </a:r>
            <a:r>
              <a:rPr sz="1100" spc="-5" dirty="0">
                <a:latin typeface="Calibri"/>
                <a:cs typeface="Calibri"/>
              </a:rPr>
              <a:t> En</a:t>
            </a:r>
            <a:r>
              <a:rPr sz="1100" spc="-10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eeri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&amp; Ma</a:t>
            </a:r>
            <a:r>
              <a:rPr sz="1100" spc="-5" dirty="0">
                <a:latin typeface="Calibri"/>
                <a:cs typeface="Calibri"/>
              </a:rPr>
              <a:t>pp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ech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ical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Cente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 </a:t>
            </a:r>
            <a:r>
              <a:rPr sz="1100" spc="-5" dirty="0">
                <a:latin typeface="Calibri"/>
                <a:cs typeface="Calibri"/>
              </a:rPr>
              <a:t>Exp</a:t>
            </a:r>
            <a:r>
              <a:rPr sz="1100" dirty="0">
                <a:latin typeface="Calibri"/>
                <a:cs typeface="Calibri"/>
              </a:rPr>
              <a:t>ertise</a:t>
            </a:r>
            <a:endParaRPr sz="1100">
              <a:latin typeface="Calibri"/>
              <a:cs typeface="Calibri"/>
            </a:endParaRPr>
          </a:p>
          <a:p>
            <a:pPr marL="131445" marR="74295" indent="-11874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32080" algn="l"/>
              </a:tabLst>
            </a:pP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la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Elec</a:t>
            </a:r>
            <a:r>
              <a:rPr sz="1100" spc="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ro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ic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avi</a:t>
            </a:r>
            <a:r>
              <a:rPr sz="1100" spc="-10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ation </a:t>
            </a:r>
            <a:r>
              <a:rPr sz="1100" spc="-5" dirty="0">
                <a:latin typeface="Calibri"/>
                <a:cs typeface="Calibri"/>
              </a:rPr>
              <a:t>Ch</a:t>
            </a:r>
            <a:r>
              <a:rPr sz="1100" dirty="0">
                <a:latin typeface="Calibri"/>
                <a:cs typeface="Calibri"/>
              </a:rPr>
              <a:t>arts</a:t>
            </a:r>
            <a:endParaRPr sz="1100">
              <a:latin typeface="Calibri"/>
              <a:cs typeface="Calibri"/>
            </a:endParaRPr>
          </a:p>
          <a:p>
            <a:pPr marL="131445" marR="5080" indent="-11874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32080" algn="l"/>
              </a:tabLst>
            </a:pPr>
            <a:r>
              <a:rPr sz="1100" spc="-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om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rehe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spc="-5" dirty="0">
                <a:latin typeface="Calibri"/>
                <a:cs typeface="Calibri"/>
              </a:rPr>
              <a:t>si</a:t>
            </a:r>
            <a:r>
              <a:rPr sz="1100" spc="-10" dirty="0">
                <a:latin typeface="Calibri"/>
                <a:cs typeface="Calibri"/>
              </a:rPr>
              <a:t>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</a:t>
            </a:r>
            <a:r>
              <a:rPr sz="1100" spc="5" dirty="0">
                <a:latin typeface="Calibri"/>
                <a:cs typeface="Calibri"/>
              </a:rPr>
              <a:t>v</a:t>
            </a:r>
            <a:r>
              <a:rPr sz="1100" dirty="0">
                <a:latin typeface="Calibri"/>
                <a:cs typeface="Calibri"/>
              </a:rPr>
              <a:t>al</a:t>
            </a:r>
            <a:r>
              <a:rPr sz="1100" spc="-10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ation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 Pro</a:t>
            </a:r>
            <a:r>
              <a:rPr sz="1100" spc="-5" dirty="0">
                <a:latin typeface="Calibri"/>
                <a:cs typeface="Calibri"/>
              </a:rPr>
              <a:t>je</a:t>
            </a:r>
            <a:r>
              <a:rPr sz="1100" dirty="0">
                <a:latin typeface="Calibri"/>
                <a:cs typeface="Calibri"/>
              </a:rPr>
              <a:t>cts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with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Respect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Sea </a:t>
            </a:r>
            <a:r>
              <a:rPr sz="1100" dirty="0">
                <a:latin typeface="Calibri"/>
                <a:cs typeface="Calibri"/>
              </a:rPr>
              <a:t>Le</a:t>
            </a:r>
            <a:r>
              <a:rPr sz="1100" spc="5" dirty="0">
                <a:latin typeface="Calibri"/>
                <a:cs typeface="Calibri"/>
              </a:rPr>
              <a:t>v</a:t>
            </a:r>
            <a:r>
              <a:rPr sz="1100" dirty="0">
                <a:latin typeface="Calibri"/>
                <a:cs typeface="Calibri"/>
              </a:rPr>
              <a:t>el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Ch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ng</a:t>
            </a:r>
            <a:r>
              <a:rPr sz="1100" dirty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131445" indent="-11874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32080" algn="l"/>
              </a:tabLst>
            </a:pPr>
            <a:r>
              <a:rPr sz="1100" dirty="0">
                <a:latin typeface="Calibri"/>
                <a:cs typeface="Calibri"/>
              </a:rPr>
              <a:t>U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spc="-10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rvey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nu</a:t>
            </a:r>
            <a:r>
              <a:rPr sz="1100" spc="-10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ent</a:t>
            </a:r>
            <a:endParaRPr sz="1100">
              <a:latin typeface="Calibri"/>
              <a:cs typeface="Calibri"/>
            </a:endParaRPr>
          </a:p>
          <a:p>
            <a:pPr marL="131445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rc</a:t>
            </a:r>
            <a:r>
              <a:rPr sz="1100" spc="-10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ival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&amp;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Retrieval</a:t>
            </a:r>
            <a:endParaRPr sz="1100">
              <a:latin typeface="Calibri"/>
              <a:cs typeface="Calibri"/>
            </a:endParaRPr>
          </a:p>
          <a:p>
            <a:pPr marL="131445" indent="-11874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32080" algn="l"/>
              </a:tabLst>
            </a:pP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atio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al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ventory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Dams</a:t>
            </a:r>
            <a:endParaRPr sz="1100">
              <a:latin typeface="Calibri"/>
              <a:cs typeface="Calibri"/>
            </a:endParaRPr>
          </a:p>
          <a:p>
            <a:pPr marL="131445" marR="45085" indent="-11874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32080" algn="l"/>
              </a:tabLst>
            </a:pPr>
            <a:r>
              <a:rPr sz="1100" spc="-5" dirty="0">
                <a:latin typeface="Calibri"/>
                <a:cs typeface="Calibri"/>
              </a:rPr>
              <a:t>S</a:t>
            </a:r>
            <a:r>
              <a:rPr sz="1100" spc="-10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atial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Data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Stand</a:t>
            </a:r>
            <a:r>
              <a:rPr sz="1100" dirty="0">
                <a:latin typeface="Calibri"/>
                <a:cs typeface="Calibri"/>
              </a:rPr>
              <a:t>ar</a:t>
            </a:r>
            <a:r>
              <a:rPr sz="1100" spc="-10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</a:t>
            </a:r>
            <a:r>
              <a:rPr sz="1100" dirty="0">
                <a:latin typeface="Calibri"/>
                <a:cs typeface="Calibri"/>
              </a:rPr>
              <a:t>or </a:t>
            </a:r>
            <a:r>
              <a:rPr sz="1100" spc="-5" dirty="0">
                <a:latin typeface="Calibri"/>
                <a:cs typeface="Calibri"/>
              </a:rPr>
              <a:t>Fa</a:t>
            </a:r>
            <a:r>
              <a:rPr sz="1100" dirty="0">
                <a:latin typeface="Calibri"/>
                <a:cs typeface="Calibri"/>
              </a:rPr>
              <a:t>cil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ties,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spc="-5" dirty="0">
                <a:latin typeface="Calibri"/>
                <a:cs typeface="Calibri"/>
              </a:rPr>
              <a:t>frastru</a:t>
            </a:r>
            <a:r>
              <a:rPr sz="1100" dirty="0">
                <a:latin typeface="Calibri"/>
                <a:cs typeface="Calibri"/>
              </a:rPr>
              <a:t>cture,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d </a:t>
            </a:r>
            <a:r>
              <a:rPr sz="1100" spc="-5" dirty="0">
                <a:latin typeface="Calibri"/>
                <a:cs typeface="Calibri"/>
              </a:rPr>
              <a:t>Envir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ment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17363" y="1234640"/>
            <a:ext cx="23799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5" dirty="0">
                <a:solidFill>
                  <a:srgbClr val="FFFFFF"/>
                </a:solidFill>
                <a:latin typeface="Arial Black"/>
                <a:cs typeface="Arial Black"/>
              </a:rPr>
              <a:t>EST</a:t>
            </a:r>
            <a:r>
              <a:rPr sz="900" b="1" spc="-10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900" b="1" spc="-15" dirty="0">
                <a:solidFill>
                  <a:srgbClr val="FFFFFF"/>
                </a:solidFill>
                <a:latin typeface="Arial Black"/>
                <a:cs typeface="Arial Black"/>
              </a:rPr>
              <a:t>B</a:t>
            </a:r>
            <a:r>
              <a:rPr sz="900" b="1" dirty="0">
                <a:solidFill>
                  <a:srgbClr val="FFFFFF"/>
                </a:solidFill>
                <a:latin typeface="Arial Black"/>
                <a:cs typeface="Arial Black"/>
              </a:rPr>
              <a:t>LI</a:t>
            </a:r>
            <a:r>
              <a:rPr sz="900" b="1" spc="-5" dirty="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sz="900" b="1" dirty="0">
                <a:solidFill>
                  <a:srgbClr val="FFFFFF"/>
                </a:solidFill>
                <a:latin typeface="Arial Black"/>
                <a:cs typeface="Arial Black"/>
              </a:rPr>
              <a:t>H</a:t>
            </a:r>
            <a:r>
              <a:rPr sz="900" b="1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900" b="1" spc="-15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900" b="1" spc="-10" dirty="0">
                <a:solidFill>
                  <a:srgbClr val="FFFFFF"/>
                </a:solidFill>
                <a:latin typeface="Arial Black"/>
                <a:cs typeface="Arial Black"/>
              </a:rPr>
              <a:t>ND</a:t>
            </a:r>
            <a:r>
              <a:rPr sz="900" b="1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sz="900" b="1" spc="-10" dirty="0">
                <a:solidFill>
                  <a:srgbClr val="FFFFFF"/>
                </a:solidFill>
                <a:latin typeface="Arial Black"/>
                <a:cs typeface="Arial Black"/>
              </a:rPr>
              <a:t>U</a:t>
            </a:r>
            <a:r>
              <a:rPr sz="900" b="1" spc="-5" dirty="0">
                <a:solidFill>
                  <a:srgbClr val="FFFFFF"/>
                </a:solidFill>
                <a:latin typeface="Arial Black"/>
                <a:cs typeface="Arial Black"/>
              </a:rPr>
              <a:t>ST</a:t>
            </a:r>
            <a:r>
              <a:rPr sz="900" b="1" spc="-15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900" b="1" spc="-5" dirty="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sz="900" b="1" dirty="0">
                <a:solidFill>
                  <a:srgbClr val="FFFFFF"/>
                </a:solidFill>
                <a:latin typeface="Arial Black"/>
                <a:cs typeface="Arial Black"/>
              </a:rPr>
              <a:t>N</a:t>
            </a:r>
            <a:r>
              <a:rPr sz="900" b="1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900" b="1" spc="-10" dirty="0">
                <a:solidFill>
                  <a:srgbClr val="FFFFFF"/>
                </a:solidFill>
                <a:latin typeface="Arial Black"/>
                <a:cs typeface="Arial Black"/>
              </a:rPr>
              <a:t>H</a:t>
            </a:r>
            <a:r>
              <a:rPr sz="900" b="1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900" b="1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900" b="1" spc="-15" dirty="0">
                <a:solidFill>
                  <a:srgbClr val="FFFFFF"/>
                </a:solidFill>
                <a:latin typeface="Arial Black"/>
                <a:cs typeface="Arial Black"/>
              </a:rPr>
              <a:t>AR</a:t>
            </a:r>
            <a:r>
              <a:rPr sz="900" b="1" spc="-10" dirty="0">
                <a:solidFill>
                  <a:srgbClr val="FFFFFF"/>
                </a:solidFill>
                <a:latin typeface="Arial Black"/>
                <a:cs typeface="Arial Black"/>
              </a:rPr>
              <a:t>MY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61786" y="1371800"/>
            <a:ext cx="1691639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10" dirty="0">
                <a:solidFill>
                  <a:srgbClr val="FFFFFF"/>
                </a:solidFill>
                <a:latin typeface="Arial Black"/>
                <a:cs typeface="Arial Black"/>
              </a:rPr>
              <a:t>G</a:t>
            </a:r>
            <a:r>
              <a:rPr sz="900" b="1" spc="-5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900" b="1" spc="-10" dirty="0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r>
              <a:rPr sz="900" b="1" spc="-5" dirty="0">
                <a:solidFill>
                  <a:srgbClr val="FFFFFF"/>
                </a:solidFill>
                <a:latin typeface="Arial Black"/>
                <a:cs typeface="Arial Black"/>
              </a:rPr>
              <a:t>SP</a:t>
            </a:r>
            <a:r>
              <a:rPr sz="900" b="1" spc="-15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900" b="1" spc="-5" dirty="0">
                <a:solidFill>
                  <a:srgbClr val="FFFFFF"/>
                </a:solidFill>
                <a:latin typeface="Arial Black"/>
                <a:cs typeface="Arial Black"/>
              </a:rPr>
              <a:t>TI</a:t>
            </a:r>
            <a:r>
              <a:rPr sz="900" b="1" spc="-15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900" b="1" spc="-10" dirty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r>
              <a:rPr sz="900" b="1" spc="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900" b="1" spc="-10" dirty="0">
                <a:solidFill>
                  <a:srgbClr val="FFFFFF"/>
                </a:solidFill>
                <a:latin typeface="Arial Black"/>
                <a:cs typeface="Arial Black"/>
              </a:rPr>
              <a:t>N</a:t>
            </a:r>
            <a:r>
              <a:rPr sz="900" b="1" spc="-5" dirty="0">
                <a:solidFill>
                  <a:srgbClr val="FFFFFF"/>
                </a:solidFill>
                <a:latin typeface="Arial Black"/>
                <a:cs typeface="Arial Black"/>
              </a:rPr>
              <a:t>TE</a:t>
            </a:r>
            <a:r>
              <a:rPr sz="900" b="1" spc="-15" dirty="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sz="900" b="1" spc="-5" dirty="0">
                <a:solidFill>
                  <a:srgbClr val="FFFFFF"/>
                </a:solidFill>
                <a:latin typeface="Arial Black"/>
                <a:cs typeface="Arial Black"/>
              </a:rPr>
              <a:t>P</a:t>
            </a:r>
            <a:r>
              <a:rPr sz="900" b="1" spc="-10" dirty="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sz="900" b="1" spc="-5" dirty="0">
                <a:solidFill>
                  <a:srgbClr val="FFFFFF"/>
                </a:solidFill>
                <a:latin typeface="Arial Black"/>
                <a:cs typeface="Arial Black"/>
              </a:rPr>
              <a:t>IS</a:t>
            </a:r>
            <a:r>
              <a:rPr sz="900" b="1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47461" y="2892477"/>
            <a:ext cx="2083435" cy="337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445" indent="-118745">
              <a:lnSpc>
                <a:spcPct val="100000"/>
              </a:lnSpc>
              <a:buFont typeface="Arial"/>
              <a:buChar char="•"/>
              <a:tabLst>
                <a:tab pos="132080" algn="l"/>
              </a:tabLst>
            </a:pP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E A</a:t>
            </a:r>
            <a:r>
              <a:rPr sz="1100" spc="-5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ch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tecture</a:t>
            </a:r>
            <a:endParaRPr sz="1100">
              <a:latin typeface="Calibri"/>
              <a:cs typeface="Calibri"/>
            </a:endParaRPr>
          </a:p>
          <a:p>
            <a:pPr marL="287020" lvl="1" indent="-118745">
              <a:lnSpc>
                <a:spcPct val="100000"/>
              </a:lnSpc>
              <a:buFont typeface="Arial"/>
              <a:buChar char="•"/>
              <a:tabLst>
                <a:tab pos="287655" algn="l"/>
              </a:tabLst>
            </a:pPr>
            <a:r>
              <a:rPr sz="1100" dirty="0">
                <a:latin typeface="Calibri"/>
                <a:cs typeface="Calibri"/>
              </a:rPr>
              <a:t>GEOI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refere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ce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arc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itecture</a:t>
            </a:r>
            <a:endParaRPr sz="1100">
              <a:latin typeface="Calibri"/>
              <a:cs typeface="Calibri"/>
            </a:endParaRPr>
          </a:p>
          <a:p>
            <a:pPr marL="287020" lvl="1" indent="-118745">
              <a:lnSpc>
                <a:spcPct val="100000"/>
              </a:lnSpc>
              <a:buFont typeface="Arial"/>
              <a:buChar char="•"/>
              <a:tabLst>
                <a:tab pos="287655" algn="l"/>
              </a:tabLst>
            </a:pPr>
            <a:r>
              <a:rPr sz="1100" spc="-5" dirty="0">
                <a:latin typeface="Calibri"/>
                <a:cs typeface="Calibri"/>
              </a:rPr>
              <a:t>CO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refere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ce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arc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itecture</a:t>
            </a:r>
            <a:endParaRPr sz="1100">
              <a:latin typeface="Calibri"/>
              <a:cs typeface="Calibri"/>
            </a:endParaRPr>
          </a:p>
          <a:p>
            <a:pPr marL="131445" indent="-11874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32080" algn="l"/>
              </a:tabLst>
            </a:pP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E </a:t>
            </a:r>
            <a:r>
              <a:rPr sz="1100" spc="-5" dirty="0">
                <a:latin typeface="Calibri"/>
                <a:cs typeface="Calibri"/>
              </a:rPr>
              <a:t>Stand</a:t>
            </a:r>
            <a:r>
              <a:rPr sz="1100" dirty="0">
                <a:latin typeface="Calibri"/>
                <a:cs typeface="Calibri"/>
              </a:rPr>
              <a:t>ar</a:t>
            </a:r>
            <a:r>
              <a:rPr sz="1100" spc="-10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287020" marR="70485" lvl="1" indent="-118745">
              <a:lnSpc>
                <a:spcPct val="100000"/>
              </a:lnSpc>
              <a:buFont typeface="Arial"/>
              <a:buChar char="•"/>
              <a:tabLst>
                <a:tab pos="287655" algn="l"/>
              </a:tabLst>
            </a:pPr>
            <a:r>
              <a:rPr sz="1100" dirty="0">
                <a:latin typeface="Calibri"/>
                <a:cs typeface="Calibri"/>
              </a:rPr>
              <a:t>Gro</a:t>
            </a:r>
            <a:r>
              <a:rPr sz="1100" spc="-5" dirty="0">
                <a:latin typeface="Calibri"/>
                <a:cs typeface="Calibri"/>
              </a:rPr>
              <a:t>un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Warf</a:t>
            </a:r>
            <a:r>
              <a:rPr sz="1100" spc="-5" dirty="0">
                <a:latin typeface="Calibri"/>
                <a:cs typeface="Calibri"/>
              </a:rPr>
              <a:t>igh</a:t>
            </a:r>
            <a:r>
              <a:rPr sz="1100" dirty="0">
                <a:latin typeface="Calibri"/>
                <a:cs typeface="Calibri"/>
              </a:rPr>
              <a:t>ter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Ge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spa</a:t>
            </a:r>
            <a:r>
              <a:rPr sz="1100" dirty="0">
                <a:latin typeface="Calibri"/>
                <a:cs typeface="Calibri"/>
              </a:rPr>
              <a:t>tial Data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el</a:t>
            </a:r>
            <a:endParaRPr sz="1100">
              <a:latin typeface="Calibri"/>
              <a:cs typeface="Calibri"/>
            </a:endParaRPr>
          </a:p>
          <a:p>
            <a:pPr marL="287020" marR="419734" lvl="1" indent="-118745">
              <a:lnSpc>
                <a:spcPct val="100000"/>
              </a:lnSpc>
              <a:buFont typeface="Arial"/>
              <a:buChar char="•"/>
              <a:tabLst>
                <a:tab pos="287655" algn="l"/>
              </a:tabLst>
            </a:pPr>
            <a:r>
              <a:rPr sz="1100" spc="-5" dirty="0">
                <a:latin typeface="Calibri"/>
                <a:cs typeface="Calibri"/>
              </a:rPr>
              <a:t>NSG</a:t>
            </a:r>
            <a:r>
              <a:rPr sz="1100" dirty="0">
                <a:latin typeface="Calibri"/>
                <a:cs typeface="Calibri"/>
              </a:rPr>
              <a:t>/A</a:t>
            </a:r>
            <a:r>
              <a:rPr sz="1100" spc="-5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my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Stand</a:t>
            </a:r>
            <a:r>
              <a:rPr sz="1100" dirty="0">
                <a:latin typeface="Calibri"/>
                <a:cs typeface="Calibri"/>
              </a:rPr>
              <a:t>ard im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le</a:t>
            </a:r>
            <a:r>
              <a:rPr sz="1100" spc="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en</a:t>
            </a:r>
            <a:r>
              <a:rPr sz="1100" spc="-1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1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ro</a:t>
            </a:r>
            <a:r>
              <a:rPr sz="1100" spc="-5" dirty="0">
                <a:latin typeface="Calibri"/>
                <a:cs typeface="Calibri"/>
              </a:rPr>
              <a:t>fil</a:t>
            </a:r>
            <a:r>
              <a:rPr sz="1100" dirty="0">
                <a:latin typeface="Calibri"/>
                <a:cs typeface="Calibri"/>
              </a:rPr>
              <a:t>es</a:t>
            </a:r>
            <a:endParaRPr sz="1100">
              <a:latin typeface="Calibri"/>
              <a:cs typeface="Calibri"/>
            </a:endParaRPr>
          </a:p>
          <a:p>
            <a:pPr marL="131445" indent="-11874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32080" algn="l"/>
              </a:tabLst>
            </a:pPr>
            <a:r>
              <a:rPr sz="1100" spc="-5" dirty="0">
                <a:latin typeface="Calibri"/>
                <a:cs typeface="Calibri"/>
              </a:rPr>
              <a:t>Sys</a:t>
            </a:r>
            <a:r>
              <a:rPr sz="1100" dirty="0">
                <a:latin typeface="Calibri"/>
                <a:cs typeface="Calibri"/>
              </a:rPr>
              <a:t>te</a:t>
            </a:r>
            <a:r>
              <a:rPr sz="1100" spc="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En</a:t>
            </a:r>
            <a:r>
              <a:rPr sz="1100" spc="-10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eeri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g</a:t>
            </a:r>
            <a:endParaRPr sz="1100">
              <a:latin typeface="Calibri"/>
              <a:cs typeface="Calibri"/>
            </a:endParaRPr>
          </a:p>
          <a:p>
            <a:pPr marL="287020" lvl="1" indent="-118745">
              <a:lnSpc>
                <a:spcPct val="100000"/>
              </a:lnSpc>
              <a:buFont typeface="Arial"/>
              <a:buChar char="•"/>
              <a:tabLst>
                <a:tab pos="287655" algn="l"/>
              </a:tabLst>
            </a:pP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E 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287020" marR="360680" lvl="1" indent="-118745">
              <a:lnSpc>
                <a:spcPct val="100000"/>
              </a:lnSpc>
              <a:buFont typeface="Arial"/>
              <a:buChar char="•"/>
              <a:tabLst>
                <a:tab pos="287655" algn="l"/>
              </a:tabLst>
            </a:pPr>
            <a:r>
              <a:rPr sz="1100" dirty="0">
                <a:latin typeface="Calibri"/>
                <a:cs typeface="Calibri"/>
              </a:rPr>
              <a:t>Ge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spa</a:t>
            </a:r>
            <a:r>
              <a:rPr sz="1100" dirty="0">
                <a:latin typeface="Calibri"/>
                <a:cs typeface="Calibri"/>
              </a:rPr>
              <a:t>tial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Cr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s-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Cu</a:t>
            </a:r>
            <a:r>
              <a:rPr sz="1100" dirty="0">
                <a:latin typeface="Calibri"/>
                <a:cs typeface="Calibri"/>
              </a:rPr>
              <a:t>tti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g </a:t>
            </a:r>
            <a:r>
              <a:rPr sz="1100" spc="-5" dirty="0">
                <a:latin typeface="Calibri"/>
                <a:cs typeface="Calibri"/>
              </a:rPr>
              <a:t>Cap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l</a:t>
            </a:r>
            <a:r>
              <a:rPr sz="1100" dirty="0">
                <a:latin typeface="Calibri"/>
                <a:cs typeface="Calibri"/>
              </a:rPr>
              <a:t>ities</a:t>
            </a:r>
            <a:endParaRPr sz="1100">
              <a:latin typeface="Calibri"/>
              <a:cs typeface="Calibri"/>
            </a:endParaRPr>
          </a:p>
          <a:p>
            <a:pPr marL="287020" lvl="1" indent="-118745">
              <a:lnSpc>
                <a:spcPct val="100000"/>
              </a:lnSpc>
              <a:buFont typeface="Arial"/>
              <a:buChar char="•"/>
              <a:tabLst>
                <a:tab pos="287655" algn="l"/>
              </a:tabLst>
            </a:pPr>
            <a:r>
              <a:rPr sz="1100" spc="-5" dirty="0">
                <a:latin typeface="Calibri"/>
                <a:cs typeface="Calibri"/>
              </a:rPr>
              <a:t>Trad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Stud</a:t>
            </a:r>
            <a:r>
              <a:rPr sz="1100" dirty="0">
                <a:latin typeface="Calibri"/>
                <a:cs typeface="Calibri"/>
              </a:rPr>
              <a:t>ies</a:t>
            </a:r>
            <a:endParaRPr sz="1100">
              <a:latin typeface="Calibri"/>
              <a:cs typeface="Calibri"/>
            </a:endParaRPr>
          </a:p>
          <a:p>
            <a:pPr marL="131445" indent="-11874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32080" algn="l"/>
              </a:tabLst>
            </a:pP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Certificati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  <a:p>
            <a:pPr marL="287020" lvl="1" indent="-118745">
              <a:lnSpc>
                <a:spcPct val="100000"/>
              </a:lnSpc>
              <a:buFont typeface="Arial"/>
              <a:buChar char="•"/>
              <a:tabLst>
                <a:tab pos="287655" algn="l"/>
              </a:tabLst>
            </a:pPr>
            <a:r>
              <a:rPr sz="1100" dirty="0">
                <a:latin typeface="Calibri"/>
                <a:cs typeface="Calibri"/>
              </a:rPr>
              <a:t>GEOI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Thread</a:t>
            </a:r>
            <a:r>
              <a:rPr sz="1100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287020" marR="163195" lvl="1" indent="-118745">
              <a:lnSpc>
                <a:spcPct val="100000"/>
              </a:lnSpc>
              <a:buFont typeface="Arial"/>
              <a:buChar char="•"/>
              <a:tabLst>
                <a:tab pos="287655" algn="l"/>
              </a:tabLst>
            </a:pP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E </a:t>
            </a:r>
            <a:r>
              <a:rPr sz="1100" spc="-5" dirty="0">
                <a:latin typeface="Calibri"/>
                <a:cs typeface="Calibri"/>
              </a:rPr>
              <a:t>Certificatio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li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with G</a:t>
            </a:r>
            <a:r>
              <a:rPr sz="1100" spc="-5" dirty="0">
                <a:latin typeface="Calibri"/>
                <a:cs typeface="Calibri"/>
              </a:rPr>
              <a:t>F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5" dirty="0">
                <a:latin typeface="Calibri"/>
                <a:cs typeface="Calibri"/>
              </a:rPr>
              <a:t>SA</a:t>
            </a:r>
            <a:endParaRPr sz="1100">
              <a:latin typeface="Calibri"/>
              <a:cs typeface="Calibri"/>
            </a:endParaRPr>
          </a:p>
          <a:p>
            <a:pPr marL="287020" marR="5080" lvl="1" indent="-118745">
              <a:lnSpc>
                <a:spcPct val="100000"/>
              </a:lnSpc>
              <a:buFont typeface="Arial"/>
              <a:buChar char="•"/>
              <a:tabLst>
                <a:tab pos="287655" algn="l"/>
              </a:tabLst>
            </a:pP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etw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rk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te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rati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</a:t>
            </a:r>
            <a:r>
              <a:rPr sz="1100" spc="5" dirty="0">
                <a:latin typeface="Calibri"/>
                <a:cs typeface="Calibri"/>
              </a:rPr>
              <a:t>v</a:t>
            </a:r>
            <a:r>
              <a:rPr sz="1100" dirty="0">
                <a:latin typeface="Calibri"/>
                <a:cs typeface="Calibri"/>
              </a:rPr>
              <a:t>al</a:t>
            </a:r>
            <a:r>
              <a:rPr sz="1100" spc="-10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ation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spc="-10" dirty="0">
                <a:latin typeface="Calibri"/>
                <a:cs typeface="Calibri"/>
              </a:rPr>
              <a:t>u</a:t>
            </a:r>
            <a:r>
              <a:rPr sz="1100" spc="-5" dirty="0">
                <a:latin typeface="Calibri"/>
                <a:cs typeface="Calibri"/>
              </a:rPr>
              <a:t>pp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75788" y="1516380"/>
            <a:ext cx="2350008" cy="51617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75788" y="1516380"/>
            <a:ext cx="2350135" cy="5161915"/>
          </a:xfrm>
          <a:custGeom>
            <a:avLst/>
            <a:gdLst/>
            <a:ahLst/>
            <a:cxnLst/>
            <a:rect l="l" t="t" r="r" b="b"/>
            <a:pathLst>
              <a:path w="2350135" h="5161915">
                <a:moveTo>
                  <a:pt x="0" y="5161788"/>
                </a:moveTo>
                <a:lnTo>
                  <a:pt x="2350008" y="5161788"/>
                </a:lnTo>
                <a:lnTo>
                  <a:pt x="2350008" y="0"/>
                </a:lnTo>
                <a:lnTo>
                  <a:pt x="0" y="0"/>
                </a:lnTo>
                <a:lnTo>
                  <a:pt x="0" y="5161788"/>
                </a:lnTo>
                <a:close/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92551" y="1129283"/>
            <a:ext cx="2314955" cy="4221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92551" y="1129283"/>
            <a:ext cx="2315210" cy="422275"/>
          </a:xfrm>
          <a:custGeom>
            <a:avLst/>
            <a:gdLst/>
            <a:ahLst/>
            <a:cxnLst/>
            <a:rect l="l" t="t" r="r" b="b"/>
            <a:pathLst>
              <a:path w="2315210" h="422275">
                <a:moveTo>
                  <a:pt x="0" y="422148"/>
                </a:moveTo>
                <a:lnTo>
                  <a:pt x="2314955" y="422148"/>
                </a:lnTo>
                <a:lnTo>
                  <a:pt x="2314955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845040" y="1124711"/>
            <a:ext cx="2132076" cy="419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845040" y="1124711"/>
            <a:ext cx="2132330" cy="419100"/>
          </a:xfrm>
          <a:custGeom>
            <a:avLst/>
            <a:gdLst/>
            <a:ahLst/>
            <a:cxnLst/>
            <a:rect l="l" t="t" r="r" b="b"/>
            <a:pathLst>
              <a:path w="2132329" h="419100">
                <a:moveTo>
                  <a:pt x="0" y="419100"/>
                </a:moveTo>
                <a:lnTo>
                  <a:pt x="2132076" y="419100"/>
                </a:lnTo>
                <a:lnTo>
                  <a:pt x="2132076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3463" y="1123188"/>
            <a:ext cx="2599944" cy="4221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3463" y="1123188"/>
            <a:ext cx="2600325" cy="422275"/>
          </a:xfrm>
          <a:custGeom>
            <a:avLst/>
            <a:gdLst/>
            <a:ahLst/>
            <a:cxnLst/>
            <a:rect l="l" t="t" r="r" b="b"/>
            <a:pathLst>
              <a:path w="2600325" h="422275">
                <a:moveTo>
                  <a:pt x="0" y="422148"/>
                </a:moveTo>
                <a:lnTo>
                  <a:pt x="2599944" y="422148"/>
                </a:lnTo>
                <a:lnTo>
                  <a:pt x="2599944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83407" y="1138427"/>
            <a:ext cx="0" cy="5494655"/>
          </a:xfrm>
          <a:custGeom>
            <a:avLst/>
            <a:gdLst/>
            <a:ahLst/>
            <a:cxnLst/>
            <a:rect l="l" t="t" r="r" b="b"/>
            <a:pathLst>
              <a:path h="5494655">
                <a:moveTo>
                  <a:pt x="0" y="0"/>
                </a:moveTo>
                <a:lnTo>
                  <a:pt x="0" y="5494134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18176" y="1146047"/>
            <a:ext cx="0" cy="5494655"/>
          </a:xfrm>
          <a:custGeom>
            <a:avLst/>
            <a:gdLst/>
            <a:ahLst/>
            <a:cxnLst/>
            <a:rect l="l" t="t" r="r" b="b"/>
            <a:pathLst>
              <a:path h="5494655">
                <a:moveTo>
                  <a:pt x="0" y="0"/>
                </a:moveTo>
                <a:lnTo>
                  <a:pt x="0" y="5494134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59040" y="1127760"/>
            <a:ext cx="22225" cy="5494655"/>
          </a:xfrm>
          <a:custGeom>
            <a:avLst/>
            <a:gdLst/>
            <a:ahLst/>
            <a:cxnLst/>
            <a:rect l="l" t="t" r="r" b="b"/>
            <a:pathLst>
              <a:path w="22225" h="5494655">
                <a:moveTo>
                  <a:pt x="21716" y="0"/>
                </a:moveTo>
                <a:lnTo>
                  <a:pt x="0" y="5494134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89508" y="1283253"/>
            <a:ext cx="142303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FFFFFF"/>
                </a:solidFill>
                <a:latin typeface="Arial Black"/>
                <a:cs typeface="Arial Black"/>
              </a:rPr>
              <a:t>G</a:t>
            </a:r>
            <a:r>
              <a:rPr sz="1100" b="1" spc="-10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1100" b="1" dirty="0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r>
              <a:rPr sz="1100" b="1" spc="-5" dirty="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sz="1100" b="1" spc="5" dirty="0">
                <a:solidFill>
                  <a:srgbClr val="FFFFFF"/>
                </a:solidFill>
                <a:latin typeface="Arial Black"/>
                <a:cs typeface="Arial Black"/>
              </a:rPr>
              <a:t>N</a:t>
            </a:r>
            <a:r>
              <a:rPr sz="1100" b="1" dirty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1100" b="1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sz="1100" b="1" dirty="0">
                <a:solidFill>
                  <a:srgbClr val="FFFFFF"/>
                </a:solidFill>
                <a:latin typeface="Arial Black"/>
                <a:cs typeface="Arial Black"/>
              </a:rPr>
              <a:t>U</a:t>
            </a:r>
            <a:r>
              <a:rPr sz="1100" b="1" spc="-10" dirty="0">
                <a:solidFill>
                  <a:srgbClr val="FFFFFF"/>
                </a:solidFill>
                <a:latin typeface="Arial Black"/>
                <a:cs typeface="Arial Black"/>
              </a:rPr>
              <a:t>PP</a:t>
            </a:r>
            <a:r>
              <a:rPr sz="1100" b="1" dirty="0">
                <a:solidFill>
                  <a:srgbClr val="FFFFFF"/>
                </a:solidFill>
                <a:latin typeface="Arial Black"/>
                <a:cs typeface="Arial Black"/>
              </a:rPr>
              <a:t>ORT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1640" y="2869617"/>
            <a:ext cx="2218690" cy="118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445" marR="86995" indent="-118745">
              <a:lnSpc>
                <a:spcPct val="100000"/>
              </a:lnSpc>
              <a:buFont typeface="Arial"/>
              <a:buChar char="•"/>
              <a:tabLst>
                <a:tab pos="132080" algn="l"/>
              </a:tabLst>
            </a:pPr>
            <a:r>
              <a:rPr sz="1100" dirty="0">
                <a:latin typeface="Calibri"/>
                <a:cs typeface="Calibri"/>
              </a:rPr>
              <a:t>Provi</a:t>
            </a:r>
            <a:r>
              <a:rPr sz="1100" spc="-10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GEOI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T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main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su</a:t>
            </a:r>
            <a:r>
              <a:rPr sz="1100" spc="-10" dirty="0">
                <a:latin typeface="Calibri"/>
                <a:cs typeface="Calibri"/>
              </a:rPr>
              <a:t>p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rt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 D</a:t>
            </a:r>
            <a:r>
              <a:rPr sz="1100" spc="-5" dirty="0">
                <a:latin typeface="Calibri"/>
                <a:cs typeface="Calibri"/>
              </a:rPr>
              <a:t>CGS-</a:t>
            </a:r>
            <a:r>
              <a:rPr sz="1100" dirty="0"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marL="287020" lvl="1" indent="-119380">
              <a:lnSpc>
                <a:spcPct val="100000"/>
              </a:lnSpc>
              <a:buFont typeface="Arial"/>
              <a:buChar char="•"/>
              <a:tabLst>
                <a:tab pos="287020" algn="l"/>
              </a:tabLst>
            </a:pPr>
            <a:r>
              <a:rPr sz="1100" dirty="0">
                <a:latin typeface="Calibri"/>
                <a:cs typeface="Calibri"/>
              </a:rPr>
              <a:t>Ge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spa</a:t>
            </a:r>
            <a:r>
              <a:rPr sz="1100" dirty="0">
                <a:latin typeface="Calibri"/>
                <a:cs typeface="Calibri"/>
              </a:rPr>
              <a:t>tial,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IMI</a:t>
            </a:r>
            <a:r>
              <a:rPr sz="1100" spc="-5" dirty="0">
                <a:latin typeface="Calibri"/>
                <a:cs typeface="Calibri"/>
              </a:rPr>
              <a:t>NT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FMV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5" dirty="0">
                <a:latin typeface="Calibri"/>
                <a:cs typeface="Calibri"/>
              </a:rPr>
              <a:t>TI</a:t>
            </a:r>
            <a:endParaRPr sz="1100">
              <a:latin typeface="Calibri"/>
              <a:cs typeface="Calibri"/>
            </a:endParaRPr>
          </a:p>
          <a:p>
            <a:pPr marL="287020" marR="52069" lvl="1" indent="-119380">
              <a:lnSpc>
                <a:spcPct val="100000"/>
              </a:lnSpc>
              <a:buFont typeface="Arial"/>
              <a:buChar char="•"/>
              <a:tabLst>
                <a:tab pos="287020" algn="l"/>
              </a:tabLst>
            </a:pPr>
            <a:r>
              <a:rPr sz="1100" spc="-5" dirty="0">
                <a:latin typeface="Calibri"/>
                <a:cs typeface="Calibri"/>
              </a:rPr>
              <a:t>Stand</a:t>
            </a:r>
            <a:r>
              <a:rPr sz="1100" dirty="0">
                <a:latin typeface="Calibri"/>
                <a:cs typeface="Calibri"/>
              </a:rPr>
              <a:t>ard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&amp;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spc="-10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area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le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Ge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spa</a:t>
            </a:r>
            <a:r>
              <a:rPr sz="1100" dirty="0">
                <a:latin typeface="Calibri"/>
                <a:cs typeface="Calibri"/>
              </a:rPr>
              <a:t>tial </a:t>
            </a:r>
            <a:r>
              <a:rPr sz="1100" spc="-5" dirty="0">
                <a:latin typeface="Calibri"/>
                <a:cs typeface="Calibri"/>
              </a:rPr>
              <a:t>F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und</a:t>
            </a:r>
            <a:r>
              <a:rPr sz="1100" dirty="0">
                <a:latin typeface="Calibri"/>
                <a:cs typeface="Calibri"/>
              </a:rPr>
              <a:t>ati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</a:t>
            </a:r>
            <a:r>
              <a:rPr sz="1100" dirty="0">
                <a:latin typeface="Calibri"/>
                <a:cs typeface="Calibri"/>
              </a:rPr>
              <a:t>or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my</a:t>
            </a:r>
            <a:endParaRPr sz="1100">
              <a:latin typeface="Calibri"/>
              <a:cs typeface="Calibri"/>
            </a:endParaRPr>
          </a:p>
          <a:p>
            <a:pPr marL="287020" marR="5080" lvl="1" indent="-119380">
              <a:lnSpc>
                <a:spcPct val="100000"/>
              </a:lnSpc>
              <a:buFont typeface="Arial"/>
              <a:buChar char="•"/>
              <a:tabLst>
                <a:tab pos="287020" algn="l"/>
              </a:tabLst>
            </a:pPr>
            <a:r>
              <a:rPr sz="1100" spc="-5" dirty="0">
                <a:latin typeface="Calibri"/>
                <a:cs typeface="Calibri"/>
              </a:rPr>
              <a:t>Sys</a:t>
            </a:r>
            <a:r>
              <a:rPr sz="1100" dirty="0">
                <a:latin typeface="Calibri"/>
                <a:cs typeface="Calibri"/>
              </a:rPr>
              <a:t>te</a:t>
            </a:r>
            <a:r>
              <a:rPr sz="1100" spc="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En</a:t>
            </a:r>
            <a:r>
              <a:rPr sz="1100" spc="-10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eeri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te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rate 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atio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al,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theater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tactical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tel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1640" y="5217085"/>
            <a:ext cx="2228850" cy="118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445" marR="97155" indent="-118745">
              <a:lnSpc>
                <a:spcPct val="100000"/>
              </a:lnSpc>
              <a:buFont typeface="Arial"/>
              <a:buChar char="•"/>
              <a:tabLst>
                <a:tab pos="132080" algn="l"/>
              </a:tabLst>
            </a:pPr>
            <a:r>
              <a:rPr sz="1100" dirty="0">
                <a:latin typeface="Calibri"/>
                <a:cs typeface="Calibri"/>
              </a:rPr>
              <a:t>Provi</a:t>
            </a:r>
            <a:r>
              <a:rPr sz="1100" spc="-10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GEOI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T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main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su</a:t>
            </a:r>
            <a:r>
              <a:rPr sz="1100" spc="-10" dirty="0">
                <a:latin typeface="Calibri"/>
                <a:cs typeface="Calibri"/>
              </a:rPr>
              <a:t>p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rt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NCA</a:t>
            </a:r>
            <a:r>
              <a:rPr sz="1100" dirty="0">
                <a:latin typeface="Calibri"/>
                <a:cs typeface="Calibri"/>
              </a:rPr>
              <a:t>P</a:t>
            </a:r>
            <a:endParaRPr sz="1100">
              <a:latin typeface="Calibri"/>
              <a:cs typeface="Calibri"/>
            </a:endParaRPr>
          </a:p>
          <a:p>
            <a:pPr marL="287020" lvl="1" indent="-119380">
              <a:lnSpc>
                <a:spcPct val="100000"/>
              </a:lnSpc>
              <a:buFont typeface="Arial"/>
              <a:buChar char="•"/>
              <a:tabLst>
                <a:tab pos="287020" algn="l"/>
              </a:tabLst>
            </a:pP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te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rate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NS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ern</a:t>
            </a:r>
            <a:r>
              <a:rPr sz="1100" spc="-5" dirty="0">
                <a:latin typeface="Calibri"/>
                <a:cs typeface="Calibri"/>
              </a:rPr>
              <a:t>iz</a:t>
            </a:r>
            <a:r>
              <a:rPr sz="1100" dirty="0">
                <a:latin typeface="Calibri"/>
                <a:cs typeface="Calibri"/>
              </a:rPr>
              <a:t>ati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  <a:p>
            <a:pPr marL="287020" marR="472440" lvl="1" indent="-119380">
              <a:lnSpc>
                <a:spcPct val="100000"/>
              </a:lnSpc>
              <a:buFont typeface="Arial"/>
              <a:buChar char="•"/>
              <a:tabLst>
                <a:tab pos="287020" algn="l"/>
              </a:tabLst>
            </a:pP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entify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5" dirty="0">
                <a:latin typeface="Calibri"/>
                <a:cs typeface="Calibri"/>
              </a:rPr>
              <a:t> har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ess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ew, e</a:t>
            </a:r>
            <a:r>
              <a:rPr sz="1100" spc="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erg</a:t>
            </a:r>
            <a:r>
              <a:rPr sz="1100" spc="-1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tech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spc="-1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es</a:t>
            </a:r>
            <a:endParaRPr sz="1100">
              <a:latin typeface="Calibri"/>
              <a:cs typeface="Calibri"/>
            </a:endParaRPr>
          </a:p>
          <a:p>
            <a:pPr marL="287020" lvl="1" indent="-119380">
              <a:lnSpc>
                <a:spcPct val="100000"/>
              </a:lnSpc>
              <a:buFont typeface="Arial"/>
              <a:buChar char="•"/>
              <a:tabLst>
                <a:tab pos="287020" algn="l"/>
              </a:tabLst>
            </a:pPr>
            <a:r>
              <a:rPr sz="1100" spc="-5" dirty="0">
                <a:latin typeface="Calibri"/>
                <a:cs typeface="Calibri"/>
              </a:rPr>
              <a:t>Co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10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ate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5" dirty="0">
                <a:latin typeface="Calibri"/>
                <a:cs typeface="Calibri"/>
              </a:rPr>
              <a:t> Syn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ron</a:t>
            </a:r>
            <a:r>
              <a:rPr sz="1100" spc="-10" dirty="0">
                <a:latin typeface="Calibri"/>
                <a:cs typeface="Calibri"/>
              </a:rPr>
              <a:t>iz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rmy</a:t>
            </a:r>
            <a:endParaRPr sz="1100">
              <a:latin typeface="Calibri"/>
              <a:cs typeface="Calibri"/>
            </a:endParaRPr>
          </a:p>
          <a:p>
            <a:pPr marL="286385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GEOI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efforts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45383" y="2722297"/>
            <a:ext cx="2106930" cy="3543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445" indent="-118745">
              <a:lnSpc>
                <a:spcPct val="100000"/>
              </a:lnSpc>
              <a:buFont typeface="Arial"/>
              <a:buChar char="•"/>
              <a:tabLst>
                <a:tab pos="132080" algn="l"/>
              </a:tabLst>
            </a:pPr>
            <a:r>
              <a:rPr sz="1100" spc="-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om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at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err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in 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spc="-5" dirty="0">
                <a:latin typeface="Calibri"/>
                <a:cs typeface="Calibri"/>
              </a:rPr>
              <a:t>f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 Sys</a:t>
            </a:r>
            <a:r>
              <a:rPr sz="1100" dirty="0">
                <a:latin typeface="Calibri"/>
                <a:cs typeface="Calibri"/>
              </a:rPr>
              <a:t>te</a:t>
            </a:r>
            <a:r>
              <a:rPr sz="1100" spc="-5" dirty="0">
                <a:latin typeface="Calibri"/>
                <a:cs typeface="Calibri"/>
              </a:rPr>
              <a:t>ms:</a:t>
            </a:r>
            <a:endParaRPr sz="1100">
              <a:latin typeface="Calibri"/>
              <a:cs typeface="Calibri"/>
            </a:endParaRPr>
          </a:p>
          <a:p>
            <a:pPr marL="287020" lvl="1" indent="-119380">
              <a:lnSpc>
                <a:spcPct val="100000"/>
              </a:lnSpc>
              <a:buFont typeface="Arial"/>
              <a:buChar char="•"/>
              <a:tabLst>
                <a:tab pos="287020" algn="l"/>
              </a:tabLst>
            </a:pPr>
            <a:r>
              <a:rPr sz="1100" spc="-5" dirty="0">
                <a:latin typeface="Calibri"/>
                <a:cs typeface="Calibri"/>
              </a:rPr>
              <a:t>ENFI</a:t>
            </a:r>
            <a:r>
              <a:rPr sz="1100" dirty="0">
                <a:latin typeface="Calibri"/>
                <a:cs typeface="Calibri"/>
              </a:rPr>
              <a:t>RE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- </a:t>
            </a:r>
            <a:r>
              <a:rPr sz="1100" spc="-5" dirty="0">
                <a:latin typeface="Calibri"/>
                <a:cs typeface="Calibri"/>
              </a:rPr>
              <a:t>En</a:t>
            </a:r>
            <a:r>
              <a:rPr sz="1100" spc="-10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r Rec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spc="5" dirty="0">
                <a:latin typeface="Calibri"/>
                <a:cs typeface="Calibri"/>
              </a:rPr>
              <a:t>oo</a:t>
            </a:r>
            <a:r>
              <a:rPr sz="1100" dirty="0">
                <a:latin typeface="Calibri"/>
                <a:cs typeface="Calibri"/>
              </a:rPr>
              <a:t>lkit</a:t>
            </a:r>
            <a:endParaRPr sz="1100">
              <a:latin typeface="Calibri"/>
              <a:cs typeface="Calibri"/>
            </a:endParaRPr>
          </a:p>
          <a:p>
            <a:pPr marL="287020" marR="344170" lvl="1" indent="-119380">
              <a:lnSpc>
                <a:spcPct val="100000"/>
              </a:lnSpc>
              <a:buFont typeface="Arial"/>
              <a:buChar char="•"/>
              <a:tabLst>
                <a:tab pos="287020" algn="l"/>
              </a:tabLst>
            </a:pPr>
            <a:r>
              <a:rPr sz="1100" spc="-5" dirty="0">
                <a:latin typeface="Calibri"/>
                <a:cs typeface="Calibri"/>
              </a:rPr>
              <a:t>T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tal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Stati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- A</a:t>
            </a:r>
            <a:r>
              <a:rPr sz="1100" spc="-10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1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0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d </a:t>
            </a:r>
            <a:r>
              <a:rPr sz="1100" spc="-5" dirty="0">
                <a:latin typeface="Calibri"/>
                <a:cs typeface="Calibri"/>
              </a:rPr>
              <a:t>Optica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spc="-10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rvey</a:t>
            </a:r>
            <a:endParaRPr sz="1100">
              <a:latin typeface="Calibri"/>
              <a:cs typeface="Calibri"/>
            </a:endParaRPr>
          </a:p>
          <a:p>
            <a:pPr marL="287020" lvl="1" indent="-119380">
              <a:lnSpc>
                <a:spcPct val="100000"/>
              </a:lnSpc>
              <a:buFont typeface="Arial"/>
              <a:buChar char="•"/>
              <a:tabLst>
                <a:tab pos="287020" algn="l"/>
              </a:tabLst>
            </a:pPr>
            <a:r>
              <a:rPr sz="1100" dirty="0">
                <a:latin typeface="Calibri"/>
                <a:cs typeface="Calibri"/>
              </a:rPr>
              <a:t>GP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–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SAAS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sur</a:t>
            </a:r>
            <a:r>
              <a:rPr sz="1100" dirty="0">
                <a:latin typeface="Calibri"/>
                <a:cs typeface="Calibri"/>
              </a:rPr>
              <a:t>vey</a:t>
            </a:r>
            <a:endParaRPr sz="1100">
              <a:latin typeface="Calibri"/>
              <a:cs typeface="Calibri"/>
            </a:endParaRPr>
          </a:p>
          <a:p>
            <a:pPr marL="287020" marR="167005" lvl="1" indent="-119380">
              <a:lnSpc>
                <a:spcPct val="100000"/>
              </a:lnSpc>
              <a:buFont typeface="Arial"/>
              <a:buChar char="•"/>
              <a:tabLst>
                <a:tab pos="287020" algn="l"/>
              </a:tabLst>
            </a:pPr>
            <a:r>
              <a:rPr sz="1100" spc="-5" dirty="0">
                <a:latin typeface="Calibri"/>
                <a:cs typeface="Calibri"/>
              </a:rPr>
              <a:t>J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nstruc</a:t>
            </a:r>
            <a:r>
              <a:rPr sz="1100" spc="-1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mt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d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esi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ca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l</a:t>
            </a:r>
            <a:r>
              <a:rPr sz="1100" dirty="0">
                <a:latin typeface="Calibri"/>
                <a:cs typeface="Calibri"/>
              </a:rPr>
              <a:t>ities</a:t>
            </a:r>
            <a:endParaRPr sz="1100">
              <a:latin typeface="Calibri"/>
              <a:cs typeface="Calibri"/>
            </a:endParaRPr>
          </a:p>
          <a:p>
            <a:pPr marL="287020" lvl="1" indent="-119380">
              <a:lnSpc>
                <a:spcPct val="100000"/>
              </a:lnSpc>
              <a:buFont typeface="Arial"/>
              <a:buChar char="•"/>
              <a:tabLst>
                <a:tab pos="287020" algn="l"/>
              </a:tabLst>
            </a:pP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my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Dive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team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ro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sur</a:t>
            </a:r>
            <a:r>
              <a:rPr sz="1100" dirty="0">
                <a:latin typeface="Calibri"/>
                <a:cs typeface="Calibri"/>
              </a:rPr>
              <a:t>vey</a:t>
            </a:r>
            <a:endParaRPr sz="1100">
              <a:latin typeface="Calibri"/>
              <a:cs typeface="Calibri"/>
            </a:endParaRPr>
          </a:p>
          <a:p>
            <a:pPr marL="131445" indent="-11874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132080" algn="l"/>
              </a:tabLst>
            </a:pPr>
            <a:r>
              <a:rPr sz="1100" dirty="0">
                <a:latin typeface="Calibri"/>
                <a:cs typeface="Calibri"/>
              </a:rPr>
              <a:t>Part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eri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with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ER</a:t>
            </a:r>
            <a:r>
              <a:rPr sz="1100" spc="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t:</a:t>
            </a:r>
            <a:endParaRPr sz="1100">
              <a:latin typeface="Calibri"/>
              <a:cs typeface="Calibri"/>
            </a:endParaRPr>
          </a:p>
          <a:p>
            <a:pPr marL="287020" lvl="1" indent="-119380">
              <a:lnSpc>
                <a:spcPct val="100000"/>
              </a:lnSpc>
              <a:buFont typeface="Arial"/>
              <a:buChar char="•"/>
              <a:tabLst>
                <a:tab pos="287020" algn="l"/>
              </a:tabLst>
            </a:pPr>
            <a:r>
              <a:rPr sz="1100" spc="-5" dirty="0">
                <a:latin typeface="Calibri"/>
                <a:cs typeface="Calibri"/>
              </a:rPr>
              <a:t>Envir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men</a:t>
            </a:r>
            <a:r>
              <a:rPr sz="1100" spc="-1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al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ca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l</a:t>
            </a:r>
            <a:r>
              <a:rPr sz="1100" dirty="0">
                <a:latin typeface="Calibri"/>
                <a:cs typeface="Calibri"/>
              </a:rPr>
              <a:t>ities</a:t>
            </a:r>
            <a:endParaRPr sz="1100">
              <a:latin typeface="Calibri"/>
              <a:cs typeface="Calibri"/>
            </a:endParaRPr>
          </a:p>
          <a:p>
            <a:pPr marL="287020" lvl="1" indent="-119380">
              <a:lnSpc>
                <a:spcPct val="100000"/>
              </a:lnSpc>
              <a:buFont typeface="Arial"/>
              <a:buChar char="•"/>
              <a:tabLst>
                <a:tab pos="287020" algn="l"/>
              </a:tabLst>
            </a:pPr>
            <a:r>
              <a:rPr sz="1100" spc="-5" dirty="0">
                <a:latin typeface="Calibri"/>
                <a:cs typeface="Calibri"/>
              </a:rPr>
              <a:t>Si</a:t>
            </a:r>
            <a:r>
              <a:rPr sz="1100" dirty="0">
                <a:latin typeface="Calibri"/>
                <a:cs typeface="Calibri"/>
              </a:rPr>
              <a:t>te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Selecti</a:t>
            </a:r>
            <a:r>
              <a:rPr sz="1100" spc="10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  <a:p>
            <a:pPr marL="287020" lvl="1" indent="-119380">
              <a:lnSpc>
                <a:spcPct val="100000"/>
              </a:lnSpc>
              <a:buFont typeface="Arial"/>
              <a:buChar char="•"/>
              <a:tabLst>
                <a:tab pos="287020" algn="l"/>
              </a:tabLst>
            </a:pPr>
            <a:r>
              <a:rPr sz="1100" dirty="0">
                <a:latin typeface="Calibri"/>
                <a:cs typeface="Calibri"/>
              </a:rPr>
              <a:t>Br</a:t>
            </a:r>
            <a:r>
              <a:rPr sz="1100" spc="-5" dirty="0">
                <a:latin typeface="Calibri"/>
                <a:cs typeface="Calibri"/>
              </a:rPr>
              <a:t>idg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ealth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5" dirty="0">
                <a:latin typeface="Calibri"/>
                <a:cs typeface="Calibri"/>
              </a:rPr>
              <a:t>t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g</a:t>
            </a:r>
            <a:endParaRPr sz="1100">
              <a:latin typeface="Calibri"/>
              <a:cs typeface="Calibri"/>
            </a:endParaRPr>
          </a:p>
          <a:p>
            <a:pPr marL="287020" lvl="1" indent="-119380">
              <a:lnSpc>
                <a:spcPct val="100000"/>
              </a:lnSpc>
              <a:buFont typeface="Arial"/>
              <a:buChar char="•"/>
              <a:tabLst>
                <a:tab pos="287020" algn="l"/>
              </a:tabLst>
            </a:pPr>
            <a:r>
              <a:rPr sz="1100" spc="-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nstruc</a:t>
            </a:r>
            <a:r>
              <a:rPr sz="1100" spc="-1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spc="-10" dirty="0">
                <a:latin typeface="Calibri"/>
                <a:cs typeface="Calibri"/>
              </a:rPr>
              <a:t>/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es</a:t>
            </a:r>
            <a:r>
              <a:rPr sz="1100" spc="-15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" dirty="0">
                <a:latin typeface="Calibri"/>
                <a:cs typeface="Calibri"/>
              </a:rPr>
              <a:t>oo</a:t>
            </a:r>
            <a:r>
              <a:rPr sz="1100" dirty="0">
                <a:latin typeface="Calibri"/>
                <a:cs typeface="Calibri"/>
              </a:rPr>
              <a:t>ls</a:t>
            </a:r>
            <a:endParaRPr sz="1100">
              <a:latin typeface="Calibri"/>
              <a:cs typeface="Calibri"/>
            </a:endParaRPr>
          </a:p>
          <a:p>
            <a:pPr marL="287020" lvl="1" indent="-119380">
              <a:lnSpc>
                <a:spcPct val="100000"/>
              </a:lnSpc>
              <a:buFont typeface="Arial"/>
              <a:buChar char="•"/>
              <a:tabLst>
                <a:tab pos="287020" algn="l"/>
              </a:tabLst>
            </a:pPr>
            <a:r>
              <a:rPr sz="1100" dirty="0">
                <a:latin typeface="Calibri"/>
                <a:cs typeface="Calibri"/>
              </a:rPr>
              <a:t>REDI</a:t>
            </a:r>
            <a:endParaRPr sz="1100">
              <a:latin typeface="Calibri"/>
              <a:cs typeface="Calibri"/>
            </a:endParaRPr>
          </a:p>
          <a:p>
            <a:pPr marL="287020" marR="116205" lvl="1" indent="-119380">
              <a:lnSpc>
                <a:spcPct val="100000"/>
              </a:lnSpc>
              <a:buFont typeface="Arial"/>
              <a:buChar char="•"/>
              <a:tabLst>
                <a:tab pos="287020" algn="l"/>
              </a:tabLst>
            </a:pPr>
            <a:r>
              <a:rPr sz="1100" spc="-5" dirty="0">
                <a:latin typeface="Calibri"/>
                <a:cs typeface="Calibri"/>
              </a:rPr>
              <a:t>S&amp;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itiatives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en</a:t>
            </a:r>
            <a:r>
              <a:rPr sz="1100" spc="-10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ci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g c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nstruc</a:t>
            </a:r>
            <a:r>
              <a:rPr sz="1100" spc="-1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ma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en</a:t>
            </a:r>
            <a:r>
              <a:rPr sz="1100" spc="-1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, </a:t>
            </a:r>
            <a:r>
              <a:rPr sz="1100" spc="-5" dirty="0">
                <a:latin typeface="Calibri"/>
                <a:cs typeface="Calibri"/>
              </a:rPr>
              <a:t>sur</a:t>
            </a:r>
            <a:r>
              <a:rPr sz="1100" dirty="0">
                <a:latin typeface="Calibri"/>
                <a:cs typeface="Calibri"/>
              </a:rPr>
              <a:t>ve</a:t>
            </a:r>
            <a:r>
              <a:rPr sz="1100" spc="5" dirty="0">
                <a:latin typeface="Calibri"/>
                <a:cs typeface="Calibri"/>
              </a:rPr>
              <a:t>y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rec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nn</a:t>
            </a:r>
            <a:r>
              <a:rPr sz="1100" dirty="0">
                <a:latin typeface="Calibri"/>
                <a:cs typeface="Calibri"/>
              </a:rPr>
              <a:t>aissa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ce</a:t>
            </a:r>
            <a:endParaRPr sz="1100">
              <a:latin typeface="Calibri"/>
              <a:cs typeface="Calibri"/>
            </a:endParaRPr>
          </a:p>
          <a:p>
            <a:pPr marL="131445" marR="5080" indent="-11874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132080" algn="l"/>
              </a:tabLst>
            </a:pPr>
            <a:r>
              <a:rPr sz="1100" spc="-5" dirty="0">
                <a:latin typeface="Calibri"/>
                <a:cs typeface="Calibri"/>
              </a:rPr>
              <a:t>F</a:t>
            </a:r>
            <a:r>
              <a:rPr sz="1100" spc="-10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ture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lead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</a:t>
            </a:r>
            <a:r>
              <a:rPr sz="1100" dirty="0">
                <a:latin typeface="Calibri"/>
                <a:cs typeface="Calibri"/>
              </a:rPr>
              <a:t>or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En</a:t>
            </a:r>
            <a:r>
              <a:rPr sz="1100" spc="-10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eer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spc="-10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rve</a:t>
            </a:r>
            <a:r>
              <a:rPr sz="1100" spc="5" dirty="0">
                <a:latin typeface="Calibri"/>
                <a:cs typeface="Calibri"/>
              </a:rPr>
              <a:t>y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g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spc="5" dirty="0">
                <a:latin typeface="Calibri"/>
                <a:cs typeface="Calibri"/>
              </a:rPr>
              <a:t>oo</a:t>
            </a:r>
            <a:r>
              <a:rPr sz="1100" dirty="0">
                <a:latin typeface="Calibri"/>
                <a:cs typeface="Calibri"/>
              </a:rPr>
              <a:t>lkit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ern</a:t>
            </a:r>
            <a:r>
              <a:rPr sz="1100" spc="-5" dirty="0">
                <a:latin typeface="Calibri"/>
                <a:cs typeface="Calibri"/>
              </a:rPr>
              <a:t>iz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at en</a:t>
            </a:r>
            <a:r>
              <a:rPr sz="1100" spc="-10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eer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sur</a:t>
            </a:r>
            <a:r>
              <a:rPr sz="1100" dirty="0">
                <a:latin typeface="Calibri"/>
                <a:cs typeface="Calibri"/>
              </a:rPr>
              <a:t>vey ca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l</a:t>
            </a:r>
            <a:r>
              <a:rPr sz="1100" dirty="0">
                <a:latin typeface="Calibri"/>
                <a:cs typeface="Calibri"/>
              </a:rPr>
              <a:t>ities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37305" y="1227909"/>
            <a:ext cx="1490345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7160">
              <a:lnSpc>
                <a:spcPct val="74400"/>
              </a:lnSpc>
            </a:pPr>
            <a:r>
              <a:rPr sz="900" b="1" dirty="0">
                <a:solidFill>
                  <a:srgbClr val="FFFFFF"/>
                </a:solidFill>
                <a:latin typeface="Arial Black"/>
                <a:cs typeface="Arial Black"/>
              </a:rPr>
              <a:t>FI</a:t>
            </a:r>
            <a:r>
              <a:rPr sz="900" b="1" spc="-5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900" b="1" spc="-10" dirty="0">
                <a:solidFill>
                  <a:srgbClr val="FFFFFF"/>
                </a:solidFill>
                <a:latin typeface="Arial Black"/>
                <a:cs typeface="Arial Black"/>
              </a:rPr>
              <a:t>LD</a:t>
            </a:r>
            <a:r>
              <a:rPr sz="900" b="1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 Black"/>
                <a:cs typeface="Arial Black"/>
              </a:rPr>
              <a:t>&amp;</a:t>
            </a:r>
            <a:r>
              <a:rPr sz="900" b="1" spc="-10" dirty="0">
                <a:solidFill>
                  <a:srgbClr val="FFFFFF"/>
                </a:solidFill>
                <a:latin typeface="Arial Black"/>
                <a:cs typeface="Arial Black"/>
              </a:rPr>
              <a:t> MAIN</a:t>
            </a:r>
            <a:r>
              <a:rPr sz="900" b="1" spc="-5" dirty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900" b="1" spc="-10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900" b="1" spc="-5" dirty="0">
                <a:solidFill>
                  <a:srgbClr val="FFFFFF"/>
                </a:solidFill>
                <a:latin typeface="Arial Black"/>
                <a:cs typeface="Arial Black"/>
              </a:rPr>
              <a:t>IN </a:t>
            </a:r>
            <a:r>
              <a:rPr sz="900" b="1" spc="-10" dirty="0">
                <a:solidFill>
                  <a:srgbClr val="FFFFFF"/>
                </a:solidFill>
                <a:latin typeface="Arial Black"/>
                <a:cs typeface="Arial Black"/>
              </a:rPr>
              <a:t>G</a:t>
            </a:r>
            <a:r>
              <a:rPr sz="900" b="1" spc="-5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900" b="1" spc="-10" dirty="0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r>
              <a:rPr sz="900" b="1" spc="-5" dirty="0">
                <a:solidFill>
                  <a:srgbClr val="FFFFFF"/>
                </a:solidFill>
                <a:latin typeface="Arial Black"/>
                <a:cs typeface="Arial Black"/>
              </a:rPr>
              <a:t>SP</a:t>
            </a:r>
            <a:r>
              <a:rPr sz="900" b="1" spc="-15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900" b="1" spc="-5" dirty="0">
                <a:solidFill>
                  <a:srgbClr val="FFFFFF"/>
                </a:solidFill>
                <a:latin typeface="Arial Black"/>
                <a:cs typeface="Arial Black"/>
              </a:rPr>
              <a:t>TI</a:t>
            </a:r>
            <a:r>
              <a:rPr sz="900" b="1" spc="-15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900" b="1" spc="-10" dirty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r>
              <a:rPr sz="900" b="1" spc="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sz="900" b="1" spc="-10" dirty="0">
                <a:solidFill>
                  <a:srgbClr val="FFFFFF"/>
                </a:solidFill>
                <a:latin typeface="Arial Black"/>
                <a:cs typeface="Arial Black"/>
              </a:rPr>
              <a:t>Y</a:t>
            </a:r>
            <a:r>
              <a:rPr sz="900" b="1" spc="-5" dirty="0">
                <a:solidFill>
                  <a:srgbClr val="FFFFFF"/>
                </a:solidFill>
                <a:latin typeface="Arial Black"/>
                <a:cs typeface="Arial Black"/>
              </a:rPr>
              <a:t>STEMS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819131" y="1130808"/>
            <a:ext cx="22225" cy="5494655"/>
          </a:xfrm>
          <a:custGeom>
            <a:avLst/>
            <a:gdLst/>
            <a:ahLst/>
            <a:cxnLst/>
            <a:rect l="l" t="t" r="r" b="b"/>
            <a:pathLst>
              <a:path w="22225" h="5494655">
                <a:moveTo>
                  <a:pt x="21717" y="0"/>
                </a:moveTo>
                <a:lnTo>
                  <a:pt x="0" y="5494134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0232517" y="1155392"/>
            <a:ext cx="1117600" cy="400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5000"/>
              </a:lnSpc>
            </a:pPr>
            <a:r>
              <a:rPr sz="900" b="1" spc="-5" dirty="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sz="900" b="1" spc="-10" dirty="0">
                <a:solidFill>
                  <a:srgbClr val="FFFFFF"/>
                </a:solidFill>
                <a:latin typeface="Arial Black"/>
                <a:cs typeface="Arial Black"/>
              </a:rPr>
              <a:t>Y</a:t>
            </a:r>
            <a:r>
              <a:rPr sz="900" b="1" spc="-5" dirty="0">
                <a:solidFill>
                  <a:srgbClr val="FFFFFF"/>
                </a:solidFill>
                <a:latin typeface="Arial Black"/>
                <a:cs typeface="Arial Black"/>
              </a:rPr>
              <a:t>STEMS </a:t>
            </a:r>
            <a:r>
              <a:rPr sz="900" b="1" spc="-15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900" b="1" spc="-5" dirty="0">
                <a:solidFill>
                  <a:srgbClr val="FFFFFF"/>
                </a:solidFill>
                <a:latin typeface="Arial Black"/>
                <a:cs typeface="Arial Black"/>
              </a:rPr>
              <a:t>PPLI</a:t>
            </a:r>
            <a:r>
              <a:rPr sz="900" b="1" spc="-20" dirty="0">
                <a:solidFill>
                  <a:srgbClr val="FFFFFF"/>
                </a:solidFill>
                <a:latin typeface="Arial Black"/>
                <a:cs typeface="Arial Black"/>
              </a:rPr>
              <a:t>C</a:t>
            </a:r>
            <a:r>
              <a:rPr sz="900" b="1" spc="-15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900" b="1" spc="-5" dirty="0">
                <a:solidFill>
                  <a:srgbClr val="FFFFFF"/>
                </a:solidFill>
                <a:latin typeface="Arial Black"/>
                <a:cs typeface="Arial Black"/>
              </a:rPr>
              <a:t>TI</a:t>
            </a:r>
            <a:r>
              <a:rPr sz="900" b="1" spc="-10" dirty="0">
                <a:solidFill>
                  <a:srgbClr val="FFFFFF"/>
                </a:solidFill>
                <a:latin typeface="Arial Black"/>
                <a:cs typeface="Arial Black"/>
              </a:rPr>
              <a:t>ON</a:t>
            </a:r>
            <a:r>
              <a:rPr sz="900" b="1" dirty="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sz="900" b="1" spc="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 Black"/>
                <a:cs typeface="Arial Black"/>
              </a:rPr>
              <a:t>&amp; </a:t>
            </a:r>
            <a:r>
              <a:rPr sz="900" b="1" spc="-5" dirty="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sz="900" b="1" spc="-10" dirty="0">
                <a:solidFill>
                  <a:srgbClr val="FFFFFF"/>
                </a:solidFill>
                <a:latin typeface="Arial Black"/>
                <a:cs typeface="Arial Black"/>
              </a:rPr>
              <a:t>N</a:t>
            </a:r>
            <a:r>
              <a:rPr sz="900" b="1" spc="-5" dirty="0">
                <a:solidFill>
                  <a:srgbClr val="FFFFFF"/>
                </a:solidFill>
                <a:latin typeface="Arial Black"/>
                <a:cs typeface="Arial Black"/>
              </a:rPr>
              <a:t>TE</a:t>
            </a:r>
            <a:r>
              <a:rPr sz="900" b="1" spc="-10" dirty="0">
                <a:solidFill>
                  <a:srgbClr val="FFFFFF"/>
                </a:solidFill>
                <a:latin typeface="Arial Black"/>
                <a:cs typeface="Arial Black"/>
              </a:rPr>
              <a:t>G</a:t>
            </a:r>
            <a:r>
              <a:rPr sz="900" b="1" spc="-15" dirty="0">
                <a:solidFill>
                  <a:srgbClr val="FFFFFF"/>
                </a:solidFill>
                <a:latin typeface="Arial Black"/>
                <a:cs typeface="Arial Black"/>
              </a:rPr>
              <a:t>RA</a:t>
            </a:r>
            <a:r>
              <a:rPr sz="900" b="1" spc="-5" dirty="0">
                <a:solidFill>
                  <a:srgbClr val="FFFFFF"/>
                </a:solidFill>
                <a:latin typeface="Arial Black"/>
                <a:cs typeface="Arial Black"/>
              </a:rPr>
              <a:t>TI</a:t>
            </a:r>
            <a:r>
              <a:rPr sz="900" b="1" spc="-10" dirty="0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r>
              <a:rPr sz="900" b="1" dirty="0">
                <a:solidFill>
                  <a:srgbClr val="FFFFFF"/>
                </a:solidFill>
                <a:latin typeface="Arial Black"/>
                <a:cs typeface="Arial Black"/>
              </a:rPr>
              <a:t>N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61544" y="1441703"/>
            <a:ext cx="2055876" cy="1714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6615" y="1636776"/>
            <a:ext cx="1467611" cy="11262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91639" y="2174748"/>
            <a:ext cx="1149096" cy="8686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86711" y="2369820"/>
            <a:ext cx="560832" cy="2804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32660" y="2238755"/>
            <a:ext cx="987551" cy="8046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27732" y="2433827"/>
            <a:ext cx="399288" cy="2164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08404" y="1359408"/>
            <a:ext cx="1507236" cy="119481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03476" y="1554480"/>
            <a:ext cx="918972" cy="60655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2648" y="3973067"/>
            <a:ext cx="1930908" cy="14660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07719" y="4168140"/>
            <a:ext cx="1342644" cy="87782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642616" y="1719072"/>
            <a:ext cx="2913887" cy="121005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37688" y="1914144"/>
            <a:ext cx="2325624" cy="6217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43200" y="1760220"/>
            <a:ext cx="1306068" cy="109270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38272" y="1955292"/>
            <a:ext cx="717803" cy="50444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30823" y="2284476"/>
            <a:ext cx="408431" cy="16763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958840" y="2298192"/>
            <a:ext cx="124967" cy="9448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30823" y="2304288"/>
            <a:ext cx="124967" cy="9448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09715" y="2311907"/>
            <a:ext cx="123444" cy="9448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90231" y="2307335"/>
            <a:ext cx="251459" cy="16154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755892" y="2272283"/>
            <a:ext cx="251459" cy="17983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818376" y="2293620"/>
            <a:ext cx="123825" cy="104139"/>
          </a:xfrm>
          <a:custGeom>
            <a:avLst/>
            <a:gdLst/>
            <a:ahLst/>
            <a:cxnLst/>
            <a:rect l="l" t="t" r="r" b="b"/>
            <a:pathLst>
              <a:path w="123825" h="104139">
                <a:moveTo>
                  <a:pt x="11175" y="0"/>
                </a:moveTo>
                <a:lnTo>
                  <a:pt x="0" y="83184"/>
                </a:lnTo>
                <a:lnTo>
                  <a:pt x="105791" y="103631"/>
                </a:lnTo>
                <a:lnTo>
                  <a:pt x="123444" y="11049"/>
                </a:lnTo>
                <a:lnTo>
                  <a:pt x="111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818376" y="2293620"/>
            <a:ext cx="123825" cy="104139"/>
          </a:xfrm>
          <a:custGeom>
            <a:avLst/>
            <a:gdLst/>
            <a:ahLst/>
            <a:cxnLst/>
            <a:rect l="l" t="t" r="r" b="b"/>
            <a:pathLst>
              <a:path w="123825" h="104139">
                <a:moveTo>
                  <a:pt x="11175" y="0"/>
                </a:moveTo>
                <a:lnTo>
                  <a:pt x="0" y="83184"/>
                </a:lnTo>
                <a:lnTo>
                  <a:pt x="105791" y="103631"/>
                </a:lnTo>
                <a:lnTo>
                  <a:pt x="123444" y="11049"/>
                </a:lnTo>
                <a:lnTo>
                  <a:pt x="11175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58128" y="2270760"/>
            <a:ext cx="233172" cy="18745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387340" y="2289048"/>
            <a:ext cx="329184" cy="17068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024371" y="1677923"/>
            <a:ext cx="996696" cy="92963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219444" y="1872995"/>
            <a:ext cx="408431" cy="34137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140452" y="1668779"/>
            <a:ext cx="1014984" cy="91744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35523" y="1863851"/>
            <a:ext cx="426720" cy="32918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457188" y="1676400"/>
            <a:ext cx="1002791" cy="91287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652259" y="1871472"/>
            <a:ext cx="414527" cy="32461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582411" y="1667255"/>
            <a:ext cx="1005839" cy="92202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777484" y="1862327"/>
            <a:ext cx="417575" cy="33375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909816" y="1685544"/>
            <a:ext cx="1014983" cy="91440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104888" y="1880616"/>
            <a:ext cx="426720" cy="32613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757159" y="1667255"/>
            <a:ext cx="2026920" cy="132740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952231" y="1862327"/>
            <a:ext cx="1438655" cy="73913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9995154" y="2897504"/>
            <a:ext cx="1779905" cy="3550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445" marR="5080" indent="-118745">
              <a:lnSpc>
                <a:spcPct val="100000"/>
              </a:lnSpc>
              <a:buFont typeface="Calibri"/>
              <a:buChar char="•"/>
              <a:tabLst>
                <a:tab pos="132080" algn="l"/>
              </a:tabLst>
            </a:pPr>
            <a:r>
              <a:rPr sz="1100" spc="-5" dirty="0">
                <a:latin typeface="Calibri"/>
                <a:cs typeface="Calibri"/>
              </a:rPr>
              <a:t>S</a:t>
            </a:r>
            <a:r>
              <a:rPr sz="1100" spc="-10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ecial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ro</a:t>
            </a:r>
            <a:r>
              <a:rPr sz="1100" spc="-5" dirty="0">
                <a:latin typeface="Calibri"/>
                <a:cs typeface="Calibri"/>
              </a:rPr>
              <a:t>je</a:t>
            </a:r>
            <a:r>
              <a:rPr sz="1100" dirty="0">
                <a:latin typeface="Calibri"/>
                <a:cs typeface="Calibri"/>
              </a:rPr>
              <a:t>cts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</a:t>
            </a:r>
            <a:r>
              <a:rPr sz="1100" dirty="0">
                <a:latin typeface="Calibri"/>
                <a:cs typeface="Calibri"/>
              </a:rPr>
              <a:t>or D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D/</a:t>
            </a:r>
            <a:r>
              <a:rPr sz="1100" spc="-5" dirty="0">
                <a:latin typeface="Calibri"/>
                <a:cs typeface="Calibri"/>
              </a:rPr>
              <a:t>J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nt/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10" dirty="0">
                <a:latin typeface="Calibri"/>
                <a:cs typeface="Calibri"/>
              </a:rPr>
              <a:t>y</a:t>
            </a:r>
            <a:r>
              <a:rPr sz="1100" dirty="0">
                <a:latin typeface="Calibri"/>
                <a:cs typeface="Calibri"/>
              </a:rPr>
              <a:t>/I</a:t>
            </a:r>
            <a:r>
              <a:rPr sz="1100" spc="-10" dirty="0">
                <a:latin typeface="Calibri"/>
                <a:cs typeface="Calibri"/>
              </a:rPr>
              <a:t>nt</a:t>
            </a:r>
            <a:r>
              <a:rPr sz="1100" dirty="0">
                <a:latin typeface="Calibri"/>
                <a:cs typeface="Calibri"/>
              </a:rPr>
              <a:t>el </a:t>
            </a:r>
            <a:r>
              <a:rPr sz="1100" spc="-5" dirty="0">
                <a:latin typeface="Calibri"/>
                <a:cs typeface="Calibri"/>
              </a:rPr>
              <a:t>Sp</a:t>
            </a:r>
            <a:r>
              <a:rPr sz="1100" dirty="0">
                <a:latin typeface="Calibri"/>
                <a:cs typeface="Calibri"/>
              </a:rPr>
              <a:t>eci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spc="-10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erat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tate Depa</a:t>
            </a:r>
            <a:r>
              <a:rPr sz="1100" spc="-5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ent</a:t>
            </a:r>
            <a:endParaRPr sz="1100">
              <a:latin typeface="Calibri"/>
              <a:cs typeface="Calibri"/>
            </a:endParaRPr>
          </a:p>
          <a:p>
            <a:pPr marL="131445" marR="335280" indent="-118745">
              <a:lnSpc>
                <a:spcPct val="100000"/>
              </a:lnSpc>
              <a:spcBef>
                <a:spcPts val="480"/>
              </a:spcBef>
              <a:buFont typeface="Calibri"/>
              <a:buChar char="•"/>
              <a:tabLst>
                <a:tab pos="132080" algn="l"/>
              </a:tabLst>
            </a:pPr>
            <a:r>
              <a:rPr sz="1100" dirty="0">
                <a:latin typeface="Calibri"/>
                <a:cs typeface="Calibri"/>
              </a:rPr>
              <a:t>D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spc="-10" dirty="0">
                <a:latin typeface="Calibri"/>
                <a:cs typeface="Calibri"/>
              </a:rPr>
              <a:t>u</a:t>
            </a:r>
            <a:r>
              <a:rPr sz="1100" spc="-5" dirty="0">
                <a:latin typeface="Calibri"/>
                <a:cs typeface="Calibri"/>
              </a:rPr>
              <a:t>pp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rt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Civil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10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thorities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10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ma</a:t>
            </a:r>
            <a:r>
              <a:rPr sz="1100" spc="-1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ed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spc="-10" dirty="0">
                <a:latin typeface="Calibri"/>
                <a:cs typeface="Calibri"/>
              </a:rPr>
              <a:t>u</a:t>
            </a:r>
            <a:r>
              <a:rPr sz="1100" spc="-5" dirty="0">
                <a:latin typeface="Calibri"/>
                <a:cs typeface="Calibri"/>
              </a:rPr>
              <a:t>pp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rt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Sys</a:t>
            </a:r>
            <a:r>
              <a:rPr sz="1100" dirty="0">
                <a:latin typeface="Calibri"/>
                <a:cs typeface="Calibri"/>
              </a:rPr>
              <a:t>tem</a:t>
            </a:r>
            <a:endParaRPr sz="1100">
              <a:latin typeface="Calibri"/>
              <a:cs typeface="Calibri"/>
            </a:endParaRPr>
          </a:p>
          <a:p>
            <a:pPr marL="131445" marR="16510" indent="-118745">
              <a:lnSpc>
                <a:spcPct val="100000"/>
              </a:lnSpc>
              <a:spcBef>
                <a:spcPts val="480"/>
              </a:spcBef>
              <a:buFont typeface="Calibri"/>
              <a:buChar char="•"/>
              <a:tabLst>
                <a:tab pos="132080" algn="l"/>
              </a:tabLst>
            </a:pPr>
            <a:r>
              <a:rPr sz="1100" dirty="0">
                <a:latin typeface="Calibri"/>
                <a:cs typeface="Calibri"/>
              </a:rPr>
              <a:t>Ge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spa</a:t>
            </a:r>
            <a:r>
              <a:rPr sz="1100" dirty="0">
                <a:latin typeface="Calibri"/>
                <a:cs typeface="Calibri"/>
              </a:rPr>
              <a:t>tial</a:t>
            </a:r>
            <a:r>
              <a:rPr sz="1100" spc="-5" dirty="0">
                <a:latin typeface="Calibri"/>
                <a:cs typeface="Calibri"/>
              </a:rPr>
              <a:t>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Ena</a:t>
            </a:r>
            <a:r>
              <a:rPr sz="1100" spc="-10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led A</a:t>
            </a:r>
            <a:r>
              <a:rPr sz="1100" spc="-5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5" dirty="0">
                <a:latin typeface="Calibri"/>
                <a:cs typeface="Calibri"/>
              </a:rPr>
              <a:t>ing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atio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al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Ce</a:t>
            </a:r>
            <a:r>
              <a:rPr sz="1100" spc="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etery</a:t>
            </a:r>
            <a:endParaRPr sz="1100">
              <a:latin typeface="Calibri"/>
              <a:cs typeface="Calibri"/>
            </a:endParaRPr>
          </a:p>
          <a:p>
            <a:pPr marL="131445" marR="168275" indent="-118745">
              <a:lnSpc>
                <a:spcPct val="100000"/>
              </a:lnSpc>
              <a:spcBef>
                <a:spcPts val="480"/>
              </a:spcBef>
              <a:buFont typeface="Calibri"/>
              <a:buChar char="•"/>
              <a:tabLst>
                <a:tab pos="132080" algn="l"/>
              </a:tabLst>
            </a:pPr>
            <a:r>
              <a:rPr sz="1100" dirty="0">
                <a:latin typeface="Calibri"/>
                <a:cs typeface="Calibri"/>
              </a:rPr>
              <a:t>Mar</a:t>
            </a:r>
            <a:r>
              <a:rPr sz="1100" spc="-5" dirty="0">
                <a:latin typeface="Calibri"/>
                <a:cs typeface="Calibri"/>
              </a:rPr>
              <a:t>in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Corp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Ci</a:t>
            </a:r>
            <a:r>
              <a:rPr sz="1100" dirty="0">
                <a:latin typeface="Calibri"/>
                <a:cs typeface="Calibri"/>
              </a:rPr>
              <a:t>vil 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spc="-5" dirty="0">
                <a:latin typeface="Calibri"/>
                <a:cs typeface="Calibri"/>
              </a:rPr>
              <a:t>f</a:t>
            </a:r>
            <a:r>
              <a:rPr sz="1100" dirty="0">
                <a:latin typeface="Calibri"/>
                <a:cs typeface="Calibri"/>
              </a:rPr>
              <a:t>ormati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Ma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Calibri"/>
                <a:cs typeface="Calibri"/>
              </a:rPr>
              <a:t>m</a:t>
            </a:r>
            <a:r>
              <a:rPr sz="1100" spc="-1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t </a:t>
            </a:r>
            <a:r>
              <a:rPr sz="1100" spc="-5" dirty="0">
                <a:latin typeface="Calibri"/>
                <a:cs typeface="Calibri"/>
              </a:rPr>
              <a:t>Sys</a:t>
            </a:r>
            <a:r>
              <a:rPr sz="1100" dirty="0">
                <a:latin typeface="Calibri"/>
                <a:cs typeface="Calibri"/>
              </a:rPr>
              <a:t>tem</a:t>
            </a:r>
            <a:endParaRPr sz="1100">
              <a:latin typeface="Calibri"/>
              <a:cs typeface="Calibri"/>
            </a:endParaRPr>
          </a:p>
          <a:p>
            <a:pPr marL="131445" marR="109220" indent="-118745">
              <a:lnSpc>
                <a:spcPct val="100000"/>
              </a:lnSpc>
              <a:spcBef>
                <a:spcPts val="480"/>
              </a:spcBef>
              <a:buFont typeface="Calibri"/>
              <a:buChar char="•"/>
              <a:tabLst>
                <a:tab pos="132080" algn="l"/>
              </a:tabLst>
            </a:pPr>
            <a:r>
              <a:rPr sz="1100" spc="-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omm</a:t>
            </a:r>
            <a:r>
              <a:rPr sz="1100" spc="-15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&amp;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tr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 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spc="-5" dirty="0">
                <a:latin typeface="Calibri"/>
                <a:cs typeface="Calibri"/>
              </a:rPr>
              <a:t>f</a:t>
            </a:r>
            <a:r>
              <a:rPr sz="1100" dirty="0">
                <a:latin typeface="Calibri"/>
                <a:cs typeface="Calibri"/>
              </a:rPr>
              <a:t>ormati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Envir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ment</a:t>
            </a:r>
            <a:endParaRPr sz="1100">
              <a:latin typeface="Calibri"/>
              <a:cs typeface="Calibri"/>
            </a:endParaRPr>
          </a:p>
          <a:p>
            <a:pPr marL="131445" marR="306705" indent="-118745">
              <a:lnSpc>
                <a:spcPct val="100000"/>
              </a:lnSpc>
              <a:spcBef>
                <a:spcPts val="480"/>
              </a:spcBef>
              <a:buFont typeface="Calibri"/>
              <a:buChar char="•"/>
              <a:tabLst>
                <a:tab pos="132080" algn="l"/>
              </a:tabLst>
            </a:pP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GA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Water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Secur</a:t>
            </a:r>
            <a:r>
              <a:rPr sz="1100" dirty="0">
                <a:latin typeface="Calibri"/>
                <a:cs typeface="Calibri"/>
              </a:rPr>
              <a:t>ity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</a:t>
            </a:r>
            <a:r>
              <a:rPr sz="1100" dirty="0">
                <a:latin typeface="Calibri"/>
                <a:cs typeface="Calibri"/>
              </a:rPr>
              <a:t>or </a:t>
            </a:r>
            <a:r>
              <a:rPr sz="1100" spc="-5" dirty="0">
                <a:latin typeface="Calibri"/>
                <a:cs typeface="Calibri"/>
              </a:rPr>
              <a:t>Stab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l</a:t>
            </a:r>
            <a:r>
              <a:rPr sz="1100" dirty="0">
                <a:latin typeface="Calibri"/>
                <a:cs typeface="Calibri"/>
              </a:rPr>
              <a:t>ity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Operati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131445" marR="309245" indent="-118745">
              <a:lnSpc>
                <a:spcPct val="100000"/>
              </a:lnSpc>
              <a:spcBef>
                <a:spcPts val="480"/>
              </a:spcBef>
              <a:buFont typeface="Calibri"/>
              <a:buChar char="•"/>
              <a:tabLst>
                <a:tab pos="132080" algn="l"/>
              </a:tabLst>
            </a:pP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verseas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H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ma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ita</a:t>
            </a:r>
            <a:r>
              <a:rPr sz="1100" spc="-10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 Ass</a:t>
            </a:r>
            <a:r>
              <a:rPr sz="1100" spc="-5" dirty="0">
                <a:latin typeface="Calibri"/>
                <a:cs typeface="Calibri"/>
              </a:rPr>
              <a:t>istanc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spc="-10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ared 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spc="-5" dirty="0">
                <a:latin typeface="Calibri"/>
                <a:cs typeface="Calibri"/>
              </a:rPr>
              <a:t>f</a:t>
            </a:r>
            <a:r>
              <a:rPr sz="1100" dirty="0">
                <a:latin typeface="Calibri"/>
                <a:cs typeface="Calibri"/>
              </a:rPr>
              <a:t>ormati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Sys</a:t>
            </a:r>
            <a:r>
              <a:rPr sz="1100" dirty="0">
                <a:latin typeface="Calibri"/>
                <a:cs typeface="Calibri"/>
              </a:rPr>
              <a:t>tem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7600188" y="5379718"/>
            <a:ext cx="2375916" cy="142036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795259" y="5574791"/>
            <a:ext cx="1787652" cy="83210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963911" y="1642872"/>
            <a:ext cx="2092452" cy="140055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158983" y="1837944"/>
            <a:ext cx="1504187" cy="812291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0883" y="156971"/>
            <a:ext cx="7269480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45" dirty="0"/>
              <a:t>W</a:t>
            </a:r>
            <a:r>
              <a:rPr dirty="0"/>
              <a:t>ARFIG</a:t>
            </a:r>
            <a:r>
              <a:rPr spc="-15" dirty="0"/>
              <a:t>H</a:t>
            </a:r>
            <a:r>
              <a:rPr spc="-5" dirty="0"/>
              <a:t>TE</a:t>
            </a:r>
            <a:r>
              <a:rPr dirty="0"/>
              <a:t>R</a:t>
            </a:r>
            <a:r>
              <a:rPr spc="-15" dirty="0"/>
              <a:t> </a:t>
            </a:r>
            <a:r>
              <a:rPr dirty="0"/>
              <a:t>S</a:t>
            </a:r>
            <a:r>
              <a:rPr spc="-20" dirty="0"/>
              <a:t>U</a:t>
            </a:r>
            <a:r>
              <a:rPr spc="-5" dirty="0"/>
              <a:t>PPO</a:t>
            </a:r>
            <a:r>
              <a:rPr spc="-45" dirty="0"/>
              <a:t>R</a:t>
            </a:r>
            <a:r>
              <a:rPr dirty="0"/>
              <a:t>T</a:t>
            </a:r>
            <a:r>
              <a:rPr spc="-20" dirty="0"/>
              <a:t> </a:t>
            </a:r>
            <a:r>
              <a:rPr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5" dirty="0"/>
              <a:t>I</a:t>
            </a:r>
            <a:r>
              <a:rPr spc="-5" dirty="0"/>
              <a:t>O</a:t>
            </a:r>
            <a:r>
              <a:rPr dirty="0"/>
              <a:t>N AR</a:t>
            </a:r>
            <a:r>
              <a:rPr spc="-45" dirty="0"/>
              <a:t>E</a:t>
            </a:r>
            <a:r>
              <a:rPr dirty="0"/>
              <a:t>AS</a:t>
            </a:r>
          </a:p>
        </p:txBody>
      </p:sp>
      <p:sp>
        <p:nvSpPr>
          <p:cNvPr id="4" name="object 4"/>
          <p:cNvSpPr/>
          <p:nvPr/>
        </p:nvSpPr>
        <p:spPr>
          <a:xfrm>
            <a:off x="8971788" y="1377696"/>
            <a:ext cx="2965704" cy="52136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71788" y="1377696"/>
            <a:ext cx="2966085" cy="5213985"/>
          </a:xfrm>
          <a:custGeom>
            <a:avLst/>
            <a:gdLst/>
            <a:ahLst/>
            <a:cxnLst/>
            <a:rect l="l" t="t" r="r" b="b"/>
            <a:pathLst>
              <a:path w="2966084" h="5213984">
                <a:moveTo>
                  <a:pt x="0" y="5213604"/>
                </a:moveTo>
                <a:lnTo>
                  <a:pt x="2965704" y="5213604"/>
                </a:lnTo>
                <a:lnTo>
                  <a:pt x="2965704" y="0"/>
                </a:lnTo>
                <a:lnTo>
                  <a:pt x="0" y="0"/>
                </a:lnTo>
                <a:lnTo>
                  <a:pt x="0" y="5213604"/>
                </a:lnTo>
                <a:close/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98876" y="1552955"/>
            <a:ext cx="2913888" cy="50383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98876" y="1552955"/>
            <a:ext cx="2914015" cy="5038725"/>
          </a:xfrm>
          <a:custGeom>
            <a:avLst/>
            <a:gdLst/>
            <a:ahLst/>
            <a:cxnLst/>
            <a:rect l="l" t="t" r="r" b="b"/>
            <a:pathLst>
              <a:path w="2914015" h="5038725">
                <a:moveTo>
                  <a:pt x="0" y="5038344"/>
                </a:moveTo>
                <a:lnTo>
                  <a:pt x="2913888" y="5038344"/>
                </a:lnTo>
                <a:lnTo>
                  <a:pt x="2913888" y="0"/>
                </a:lnTo>
                <a:lnTo>
                  <a:pt x="0" y="0"/>
                </a:lnTo>
                <a:lnTo>
                  <a:pt x="0" y="5038344"/>
                </a:lnTo>
                <a:close/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98876" y="1158239"/>
            <a:ext cx="2913888" cy="432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98876" y="1158239"/>
            <a:ext cx="2914015" cy="433070"/>
          </a:xfrm>
          <a:custGeom>
            <a:avLst/>
            <a:gdLst/>
            <a:ahLst/>
            <a:cxnLst/>
            <a:rect l="l" t="t" r="r" b="b"/>
            <a:pathLst>
              <a:path w="2914015" h="433069">
                <a:moveTo>
                  <a:pt x="0" y="432815"/>
                </a:moveTo>
                <a:lnTo>
                  <a:pt x="2913888" y="432815"/>
                </a:lnTo>
                <a:lnTo>
                  <a:pt x="2913888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12764" y="1158239"/>
            <a:ext cx="2859024" cy="432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12764" y="1158239"/>
            <a:ext cx="2859405" cy="433070"/>
          </a:xfrm>
          <a:custGeom>
            <a:avLst/>
            <a:gdLst/>
            <a:ahLst/>
            <a:cxnLst/>
            <a:rect l="l" t="t" r="r" b="b"/>
            <a:pathLst>
              <a:path w="2859404" h="433069">
                <a:moveTo>
                  <a:pt x="0" y="432815"/>
                </a:moveTo>
                <a:lnTo>
                  <a:pt x="2859024" y="432815"/>
                </a:lnTo>
                <a:lnTo>
                  <a:pt x="2859024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71788" y="1158239"/>
            <a:ext cx="2976372" cy="4373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71788" y="1158239"/>
            <a:ext cx="2976880" cy="437515"/>
          </a:xfrm>
          <a:custGeom>
            <a:avLst/>
            <a:gdLst/>
            <a:ahLst/>
            <a:cxnLst/>
            <a:rect l="l" t="t" r="r" b="b"/>
            <a:pathLst>
              <a:path w="2976879" h="437515">
                <a:moveTo>
                  <a:pt x="0" y="437388"/>
                </a:moveTo>
                <a:lnTo>
                  <a:pt x="2976372" y="437388"/>
                </a:lnTo>
                <a:lnTo>
                  <a:pt x="2976372" y="0"/>
                </a:lnTo>
                <a:lnTo>
                  <a:pt x="0" y="0"/>
                </a:lnTo>
                <a:lnTo>
                  <a:pt x="0" y="437388"/>
                </a:lnTo>
                <a:close/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4988" y="1158239"/>
            <a:ext cx="2906268" cy="4328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4988" y="1158239"/>
            <a:ext cx="2906395" cy="433070"/>
          </a:xfrm>
          <a:custGeom>
            <a:avLst/>
            <a:gdLst/>
            <a:ahLst/>
            <a:cxnLst/>
            <a:rect l="l" t="t" r="r" b="b"/>
            <a:pathLst>
              <a:path w="2906395" h="433069">
                <a:moveTo>
                  <a:pt x="0" y="432815"/>
                </a:moveTo>
                <a:lnTo>
                  <a:pt x="2906268" y="432815"/>
                </a:lnTo>
                <a:lnTo>
                  <a:pt x="2906268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98876" y="1175003"/>
            <a:ext cx="0" cy="5394960"/>
          </a:xfrm>
          <a:custGeom>
            <a:avLst/>
            <a:gdLst/>
            <a:ahLst/>
            <a:cxnLst/>
            <a:rect l="l" t="t" r="r" b="b"/>
            <a:pathLst>
              <a:path h="5394959">
                <a:moveTo>
                  <a:pt x="0" y="0"/>
                </a:moveTo>
                <a:lnTo>
                  <a:pt x="0" y="539496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12764" y="1175003"/>
            <a:ext cx="0" cy="5394960"/>
          </a:xfrm>
          <a:custGeom>
            <a:avLst/>
            <a:gdLst/>
            <a:ahLst/>
            <a:cxnLst/>
            <a:rect l="l" t="t" r="r" b="b"/>
            <a:pathLst>
              <a:path h="5394959">
                <a:moveTo>
                  <a:pt x="0" y="0"/>
                </a:moveTo>
                <a:lnTo>
                  <a:pt x="0" y="539496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62643" y="1185672"/>
            <a:ext cx="22225" cy="5394960"/>
          </a:xfrm>
          <a:custGeom>
            <a:avLst/>
            <a:gdLst/>
            <a:ahLst/>
            <a:cxnLst/>
            <a:rect l="l" t="t" r="r" b="b"/>
            <a:pathLst>
              <a:path w="22225" h="5394959">
                <a:moveTo>
                  <a:pt x="21971" y="0"/>
                </a:moveTo>
                <a:lnTo>
                  <a:pt x="0" y="539496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29818" y="1203897"/>
            <a:ext cx="215773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2630" marR="5080" indent="-710565">
              <a:lnSpc>
                <a:spcPts val="1480"/>
              </a:lnSpc>
            </a:pPr>
            <a:r>
              <a:rPr sz="1300" b="1" spc="-20" dirty="0">
                <a:solidFill>
                  <a:srgbClr val="FFFFFF"/>
                </a:solidFill>
                <a:latin typeface="Arial Black"/>
                <a:cs typeface="Arial Black"/>
              </a:rPr>
              <a:t>EMAP</a:t>
            </a:r>
            <a:r>
              <a:rPr sz="1300" b="1" spc="-5" dirty="0">
                <a:solidFill>
                  <a:srgbClr val="FFFFFF"/>
                </a:solidFill>
                <a:latin typeface="Arial Black"/>
                <a:cs typeface="Arial Black"/>
              </a:rPr>
              <a:t>:</a:t>
            </a:r>
            <a:r>
              <a:rPr sz="1300" b="1" spc="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300" b="1" spc="-15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1300" b="1" spc="45" dirty="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sz="1300" b="1" spc="-15" dirty="0">
                <a:solidFill>
                  <a:srgbClr val="FFFFFF"/>
                </a:solidFill>
                <a:latin typeface="Arial Black"/>
                <a:cs typeface="Arial Black"/>
              </a:rPr>
              <a:t>my</a:t>
            </a:r>
            <a:r>
              <a:rPr sz="1300" b="1" spc="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Arial Black"/>
                <a:cs typeface="Arial Black"/>
              </a:rPr>
              <a:t>Geosp</a:t>
            </a:r>
            <a:r>
              <a:rPr sz="1300" b="1" spc="-35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1300" b="1" spc="-10" dirty="0">
                <a:solidFill>
                  <a:srgbClr val="FFFFFF"/>
                </a:solidFill>
                <a:latin typeface="Arial Black"/>
                <a:cs typeface="Arial Black"/>
              </a:rPr>
              <a:t>tial</a:t>
            </a:r>
            <a:r>
              <a:rPr sz="1300" b="1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300" b="1" spc="-15" dirty="0">
                <a:solidFill>
                  <a:srgbClr val="FFFFFF"/>
                </a:solidFill>
                <a:latin typeface="Arial Black"/>
                <a:cs typeface="Arial Black"/>
              </a:rPr>
              <a:t>Suppo</a:t>
            </a:r>
            <a:r>
              <a:rPr sz="1300" b="1" spc="45" dirty="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sz="1300" b="1" spc="-10" dirty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1568" y="3169464"/>
            <a:ext cx="2451100" cy="34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445" marR="5080" indent="-118745">
              <a:lnSpc>
                <a:spcPct val="100000"/>
              </a:lnSpc>
              <a:buFont typeface="Arial"/>
              <a:buChar char="•"/>
              <a:tabLst>
                <a:tab pos="163830" algn="l"/>
              </a:tabLst>
            </a:pPr>
            <a:r>
              <a:rPr sz="1100" dirty="0">
                <a:latin typeface="Calibri"/>
                <a:cs typeface="Calibri"/>
              </a:rPr>
              <a:t>Provi</a:t>
            </a:r>
            <a:r>
              <a:rPr sz="1100" spc="-10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es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spa</a:t>
            </a:r>
            <a:r>
              <a:rPr sz="1100" dirty="0">
                <a:latin typeface="Calibri"/>
                <a:cs typeface="Calibri"/>
              </a:rPr>
              <a:t>tial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en</a:t>
            </a:r>
            <a:r>
              <a:rPr sz="1100" spc="-10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eeri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su</a:t>
            </a:r>
            <a:r>
              <a:rPr sz="1100" spc="-10" dirty="0">
                <a:latin typeface="Calibri"/>
                <a:cs typeface="Calibri"/>
              </a:rPr>
              <a:t>p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rt to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th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erating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enerati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</a:t>
            </a:r>
            <a:r>
              <a:rPr sz="1100" dirty="0">
                <a:latin typeface="Calibri"/>
                <a:cs typeface="Calibri"/>
              </a:rPr>
              <a:t>orces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1568" y="3672384"/>
            <a:ext cx="2404745" cy="845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445" marR="5080" indent="-118745">
              <a:lnSpc>
                <a:spcPct val="100000"/>
              </a:lnSpc>
              <a:buFont typeface="Arial"/>
              <a:buChar char="•"/>
              <a:tabLst>
                <a:tab pos="163830" algn="l"/>
              </a:tabLst>
            </a:pPr>
            <a:r>
              <a:rPr sz="1100" dirty="0">
                <a:latin typeface="Calibri"/>
                <a:cs typeface="Calibri"/>
              </a:rPr>
              <a:t>Provi</a:t>
            </a:r>
            <a:r>
              <a:rPr sz="1100" spc="-10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es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reach</a:t>
            </a:r>
            <a:r>
              <a:rPr sz="1100" spc="-5" dirty="0">
                <a:latin typeface="Calibri"/>
                <a:cs typeface="Calibri"/>
              </a:rPr>
              <a:t>-b</a:t>
            </a:r>
            <a:r>
              <a:rPr sz="1100" dirty="0">
                <a:latin typeface="Calibri"/>
                <a:cs typeface="Calibri"/>
              </a:rPr>
              <a:t>ack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su</a:t>
            </a:r>
            <a:r>
              <a:rPr sz="1100" spc="-10" dirty="0">
                <a:latin typeface="Calibri"/>
                <a:cs typeface="Calibri"/>
              </a:rPr>
              <a:t>p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rt,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trai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, tech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ic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5" dirty="0">
                <a:latin typeface="Calibri"/>
                <a:cs typeface="Calibri"/>
              </a:rPr>
              <a:t> do</a:t>
            </a:r>
            <a:r>
              <a:rPr sz="1100" dirty="0">
                <a:latin typeface="Calibri"/>
                <a:cs typeface="Calibri"/>
              </a:rPr>
              <a:t>ma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expe</a:t>
            </a:r>
            <a:r>
              <a:rPr sz="1100" spc="-10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tise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 ma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euver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10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nd</a:t>
            </a:r>
            <a:r>
              <a:rPr sz="1100" dirty="0">
                <a:latin typeface="Calibri"/>
                <a:cs typeface="Calibri"/>
              </a:rPr>
              <a:t>er</a:t>
            </a:r>
            <a:r>
              <a:rPr sz="1100" spc="-1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team</a:t>
            </a:r>
            <a:r>
              <a:rPr sz="1100" spc="-5" dirty="0">
                <a:latin typeface="Calibri"/>
                <a:cs typeface="Calibri"/>
              </a:rPr>
              <a:t>s,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enerati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</a:t>
            </a:r>
            <a:r>
              <a:rPr sz="1100" dirty="0">
                <a:latin typeface="Calibri"/>
                <a:cs typeface="Calibri"/>
              </a:rPr>
              <a:t>orces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exte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10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ic ca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l</a:t>
            </a:r>
            <a:r>
              <a:rPr sz="1100" dirty="0">
                <a:latin typeface="Calibri"/>
                <a:cs typeface="Calibri"/>
              </a:rPr>
              <a:t>ities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1568" y="4678605"/>
            <a:ext cx="2428875" cy="67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445" marR="5080" indent="-118745">
              <a:lnSpc>
                <a:spcPct val="100000"/>
              </a:lnSpc>
              <a:buFont typeface="Arial"/>
              <a:buChar char="•"/>
              <a:tabLst>
                <a:tab pos="163830" algn="l"/>
              </a:tabLst>
            </a:pPr>
            <a:r>
              <a:rPr sz="1100" dirty="0">
                <a:latin typeface="Calibri"/>
                <a:cs typeface="Calibri"/>
              </a:rPr>
              <a:t>Provi</a:t>
            </a:r>
            <a:r>
              <a:rPr sz="1100" spc="-10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es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efficie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spc="10" dirty="0">
                <a:latin typeface="Calibri"/>
                <a:cs typeface="Calibri"/>
              </a:rPr>
              <a:t>t</a:t>
            </a:r>
            <a:r>
              <a:rPr sz="1100" spc="-5" dirty="0">
                <a:latin typeface="Calibri"/>
                <a:cs typeface="Calibri"/>
              </a:rPr>
              <a:t>-</a:t>
            </a:r>
            <a:r>
              <a:rPr sz="1100" dirty="0">
                <a:latin typeface="Calibri"/>
                <a:cs typeface="Calibri"/>
              </a:rPr>
              <a:t>effec</a:t>
            </a:r>
            <a:r>
              <a:rPr sz="1100" spc="-10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v</a:t>
            </a:r>
            <a:r>
              <a:rPr sz="1100" dirty="0">
                <a:latin typeface="Calibri"/>
                <a:cs typeface="Calibri"/>
              </a:rPr>
              <a:t>e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10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ti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make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atio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al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Servic</a:t>
            </a:r>
            <a:r>
              <a:rPr sz="1100" spc="15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- level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spa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al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spc="-5" dirty="0">
                <a:latin typeface="Calibri"/>
                <a:cs typeface="Calibri"/>
              </a:rPr>
              <a:t>f</a:t>
            </a:r>
            <a:r>
              <a:rPr sz="1100" dirty="0">
                <a:latin typeface="Calibri"/>
                <a:cs typeface="Calibri"/>
              </a:rPr>
              <a:t>ormati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mission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d a</a:t>
            </a:r>
            <a:r>
              <a:rPr sz="1100" spc="-10" dirty="0">
                <a:latin typeface="Calibri"/>
                <a:cs typeface="Calibri"/>
              </a:rPr>
              <a:t>p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cati</a:t>
            </a:r>
            <a:r>
              <a:rPr sz="1100" spc="-1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rea</a:t>
            </a:r>
            <a:r>
              <a:rPr sz="1100" spc="-10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1568" y="5517059"/>
            <a:ext cx="2123440" cy="34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445" marR="5080" indent="-118745">
              <a:lnSpc>
                <a:spcPct val="100000"/>
              </a:lnSpc>
              <a:buFont typeface="Arial"/>
              <a:buChar char="•"/>
              <a:tabLst>
                <a:tab pos="163830" algn="l"/>
              </a:tabLst>
            </a:pPr>
            <a:r>
              <a:rPr sz="1100" spc="-5" dirty="0">
                <a:latin typeface="Calibri"/>
                <a:cs typeface="Calibri"/>
              </a:rPr>
              <a:t>Fi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5" dirty="0">
                <a:latin typeface="Calibri"/>
                <a:cs typeface="Calibri"/>
              </a:rPr>
              <a:t>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critical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spa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al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su</a:t>
            </a:r>
            <a:r>
              <a:rPr sz="1100" spc="-10" dirty="0">
                <a:latin typeface="Calibri"/>
                <a:cs typeface="Calibri"/>
              </a:rPr>
              <a:t>p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rt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d 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ro</a:t>
            </a:r>
            <a:r>
              <a:rPr sz="1100" spc="-5" dirty="0">
                <a:latin typeface="Calibri"/>
                <a:cs typeface="Calibri"/>
              </a:rPr>
              <a:t>du</a:t>
            </a:r>
            <a:r>
              <a:rPr sz="1100" dirty="0">
                <a:latin typeface="Calibri"/>
                <a:cs typeface="Calibri"/>
              </a:rPr>
              <a:t>cti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85572" y="1481327"/>
            <a:ext cx="2575560" cy="17480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7595" y="1673351"/>
            <a:ext cx="2191512" cy="13639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70888" y="2456688"/>
            <a:ext cx="398145" cy="215265"/>
          </a:xfrm>
          <a:custGeom>
            <a:avLst/>
            <a:gdLst/>
            <a:ahLst/>
            <a:cxnLst/>
            <a:rect l="l" t="t" r="r" b="b"/>
            <a:pathLst>
              <a:path w="398144" h="215264">
                <a:moveTo>
                  <a:pt x="0" y="214884"/>
                </a:moveTo>
                <a:lnTo>
                  <a:pt x="397763" y="214884"/>
                </a:lnTo>
                <a:lnTo>
                  <a:pt x="397763" y="0"/>
                </a:lnTo>
                <a:lnTo>
                  <a:pt x="0" y="0"/>
                </a:lnTo>
                <a:lnTo>
                  <a:pt x="0" y="214884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0540" y="1837944"/>
            <a:ext cx="1150620" cy="8534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1708" y="2039111"/>
            <a:ext cx="748284" cy="4511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7136" y="2034539"/>
            <a:ext cx="757555" cy="460375"/>
          </a:xfrm>
          <a:custGeom>
            <a:avLst/>
            <a:gdLst/>
            <a:ahLst/>
            <a:cxnLst/>
            <a:rect l="l" t="t" r="r" b="b"/>
            <a:pathLst>
              <a:path w="757555" h="460375">
                <a:moveTo>
                  <a:pt x="0" y="460248"/>
                </a:moveTo>
                <a:lnTo>
                  <a:pt x="757427" y="460248"/>
                </a:lnTo>
                <a:lnTo>
                  <a:pt x="757427" y="0"/>
                </a:lnTo>
                <a:lnTo>
                  <a:pt x="0" y="0"/>
                </a:lnTo>
                <a:lnTo>
                  <a:pt x="0" y="460248"/>
                </a:lnTo>
                <a:close/>
              </a:path>
            </a:pathLst>
          </a:custGeom>
          <a:ln w="914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66088" y="2039111"/>
            <a:ext cx="704215" cy="417830"/>
          </a:xfrm>
          <a:custGeom>
            <a:avLst/>
            <a:gdLst/>
            <a:ahLst/>
            <a:cxnLst/>
            <a:rect l="l" t="t" r="r" b="b"/>
            <a:pathLst>
              <a:path w="704214" h="417830">
                <a:moveTo>
                  <a:pt x="0" y="0"/>
                </a:moveTo>
                <a:lnTo>
                  <a:pt x="704088" y="417449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7136" y="2491739"/>
            <a:ext cx="1062990" cy="180340"/>
          </a:xfrm>
          <a:custGeom>
            <a:avLst/>
            <a:gdLst/>
            <a:ahLst/>
            <a:cxnLst/>
            <a:rect l="l" t="t" r="r" b="b"/>
            <a:pathLst>
              <a:path w="1062989" h="180339">
                <a:moveTo>
                  <a:pt x="0" y="0"/>
                </a:moveTo>
                <a:lnTo>
                  <a:pt x="1062989" y="179832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869816" y="1307275"/>
            <a:ext cx="155511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-40" dirty="0">
                <a:solidFill>
                  <a:srgbClr val="FFFFFF"/>
                </a:solidFill>
                <a:latin typeface="Arial Black"/>
                <a:cs typeface="Arial Black"/>
              </a:rPr>
              <a:t>Wa</a:t>
            </a:r>
            <a:r>
              <a:rPr sz="1300" b="1" spc="-10" dirty="0">
                <a:solidFill>
                  <a:srgbClr val="FFFFFF"/>
                </a:solidFill>
                <a:latin typeface="Arial Black"/>
                <a:cs typeface="Arial Black"/>
              </a:rPr>
              <a:t>ter</a:t>
            </a:r>
            <a:r>
              <a:rPr sz="1300" b="1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300" b="1" spc="-55" dirty="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sz="1300" b="1" spc="-10" dirty="0">
                <a:solidFill>
                  <a:srgbClr val="FFFFFF"/>
                </a:solidFill>
                <a:latin typeface="Arial Black"/>
                <a:cs typeface="Arial Black"/>
              </a:rPr>
              <a:t>esou</a:t>
            </a:r>
            <a:r>
              <a:rPr sz="1300" b="1" spc="5" dirty="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sz="1300" b="1" spc="-10" dirty="0">
                <a:solidFill>
                  <a:srgbClr val="FFFFFF"/>
                </a:solidFill>
                <a:latin typeface="Arial Black"/>
                <a:cs typeface="Arial Black"/>
              </a:rPr>
              <a:t>ces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451859" y="1648967"/>
            <a:ext cx="2365248" cy="142036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89959" y="1687067"/>
            <a:ext cx="2234184" cy="12893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83864" y="1680972"/>
            <a:ext cx="2246630" cy="1301750"/>
          </a:xfrm>
          <a:custGeom>
            <a:avLst/>
            <a:gdLst/>
            <a:ahLst/>
            <a:cxnLst/>
            <a:rect l="l" t="t" r="r" b="b"/>
            <a:pathLst>
              <a:path w="2246629" h="1301750">
                <a:moveTo>
                  <a:pt x="0" y="1301496"/>
                </a:moveTo>
                <a:lnTo>
                  <a:pt x="2246376" y="1301496"/>
                </a:lnTo>
                <a:lnTo>
                  <a:pt x="2246376" y="0"/>
                </a:lnTo>
                <a:lnTo>
                  <a:pt x="0" y="0"/>
                </a:lnTo>
                <a:lnTo>
                  <a:pt x="0" y="130149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375152" y="3183180"/>
            <a:ext cx="2423795" cy="34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445" marR="5080" indent="-118745">
              <a:lnSpc>
                <a:spcPct val="100000"/>
              </a:lnSpc>
              <a:buFont typeface="Arial"/>
              <a:buChar char="•"/>
              <a:tabLst>
                <a:tab pos="163830" algn="l"/>
              </a:tabLst>
            </a:pP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10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D’s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</a:t>
            </a:r>
            <a:r>
              <a:rPr sz="1100" b="1" dirty="0">
                <a:latin typeface="Calibri"/>
                <a:cs typeface="Calibri"/>
              </a:rPr>
              <a:t>rimary</a:t>
            </a:r>
            <a:r>
              <a:rPr sz="1100" b="1" spc="-30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5" dirty="0">
                <a:latin typeface="Calibri"/>
                <a:cs typeface="Calibri"/>
              </a:rPr>
              <a:t>en</a:t>
            </a:r>
            <a:r>
              <a:rPr sz="1100" b="1" dirty="0">
                <a:latin typeface="Calibri"/>
                <a:cs typeface="Calibri"/>
              </a:rPr>
              <a:t>t f</a:t>
            </a:r>
            <a:r>
              <a:rPr sz="1100" b="1" spc="-10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1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spc="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lit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ry</a:t>
            </a:r>
            <a:r>
              <a:rPr sz="1100" b="1" spc="-1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10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ter r</a:t>
            </a:r>
            <a:r>
              <a:rPr sz="1100" b="1" spc="-5" dirty="0">
                <a:latin typeface="Calibri"/>
                <a:cs typeface="Calibri"/>
              </a:rPr>
              <a:t>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5" dirty="0">
                <a:latin typeface="Calibri"/>
                <a:cs typeface="Calibri"/>
              </a:rPr>
              <a:t>ou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5" dirty="0">
                <a:latin typeface="Calibri"/>
                <a:cs typeface="Calibri"/>
              </a:rPr>
              <a:t>c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40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a</a:t>
            </a:r>
            <a:r>
              <a:rPr sz="1100" b="1" spc="-5" dirty="0">
                <a:latin typeface="Calibri"/>
                <a:cs typeface="Calibri"/>
              </a:rPr>
              <a:t>n</a:t>
            </a:r>
            <a:r>
              <a:rPr sz="1100" b="1" spc="-10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lysis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a</a:t>
            </a:r>
            <a:r>
              <a:rPr sz="1100" b="1" spc="-5" dirty="0">
                <a:latin typeface="Calibri"/>
                <a:cs typeface="Calibri"/>
              </a:rPr>
              <a:t>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10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ter</a:t>
            </a:r>
            <a:r>
              <a:rPr sz="1100" b="1" spc="-1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de</a:t>
            </a:r>
            <a:r>
              <a:rPr sz="1100" b="1" dirty="0">
                <a:latin typeface="Calibri"/>
                <a:cs typeface="Calibri"/>
              </a:rPr>
              <a:t>tecti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75152" y="3686100"/>
            <a:ext cx="2425065" cy="118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445" marR="5080" indent="-118745">
              <a:lnSpc>
                <a:spcPct val="100000"/>
              </a:lnSpc>
              <a:buFont typeface="Arial"/>
              <a:buChar char="•"/>
              <a:tabLst>
                <a:tab pos="132080" algn="l"/>
              </a:tabLst>
            </a:pPr>
            <a:r>
              <a:rPr sz="1100" b="1" spc="-5" dirty="0">
                <a:latin typeface="Calibri"/>
                <a:cs typeface="Calibri"/>
              </a:rPr>
              <a:t>W</a:t>
            </a:r>
            <a:r>
              <a:rPr sz="1100" b="1" spc="-10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ter</a:t>
            </a:r>
            <a:r>
              <a:rPr sz="1100" b="1" spc="-1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Reso</a:t>
            </a:r>
            <a:r>
              <a:rPr sz="1100" b="1" spc="-10" dirty="0">
                <a:latin typeface="Calibri"/>
                <a:cs typeface="Calibri"/>
              </a:rPr>
              <a:t>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5" dirty="0">
                <a:latin typeface="Calibri"/>
                <a:cs typeface="Calibri"/>
              </a:rPr>
              <a:t>c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2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Da</a:t>
            </a:r>
            <a:r>
              <a:rPr sz="1100" b="1" dirty="0">
                <a:latin typeface="Calibri"/>
                <a:cs typeface="Calibri"/>
              </a:rPr>
              <a:t>ta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B</a:t>
            </a:r>
            <a:r>
              <a:rPr sz="1100" b="1" spc="-10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se</a:t>
            </a:r>
            <a:r>
              <a:rPr sz="1100" b="1" spc="-2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(</a:t>
            </a:r>
            <a:r>
              <a:rPr sz="1100" b="1" spc="-5" dirty="0">
                <a:latin typeface="Calibri"/>
                <a:cs typeface="Calibri"/>
              </a:rPr>
              <a:t>W</a:t>
            </a:r>
            <a:r>
              <a:rPr sz="1100" b="1" dirty="0">
                <a:latin typeface="Calibri"/>
                <a:cs typeface="Calibri"/>
              </a:rPr>
              <a:t>RD</a:t>
            </a:r>
            <a:r>
              <a:rPr sz="1100" b="1" spc="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): </a:t>
            </a:r>
            <a:r>
              <a:rPr sz="1100" b="1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An </a:t>
            </a:r>
            <a:r>
              <a:rPr sz="1100" dirty="0">
                <a:latin typeface="Calibri"/>
                <a:cs typeface="Calibri"/>
              </a:rPr>
              <a:t>enterpr</a:t>
            </a:r>
            <a:r>
              <a:rPr sz="1100" spc="-1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atab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spc="-1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tai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g 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spc="-5" dirty="0">
                <a:latin typeface="Calibri"/>
                <a:cs typeface="Calibri"/>
              </a:rPr>
              <a:t>f</a:t>
            </a:r>
            <a:r>
              <a:rPr sz="1100" dirty="0">
                <a:latin typeface="Calibri"/>
                <a:cs typeface="Calibri"/>
              </a:rPr>
              <a:t>ormati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locati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qu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tit</a:t>
            </a:r>
            <a:r>
              <a:rPr sz="1100" spc="5" dirty="0">
                <a:latin typeface="Calibri"/>
                <a:cs typeface="Calibri"/>
              </a:rPr>
              <a:t>y</a:t>
            </a:r>
            <a:r>
              <a:rPr sz="1100" dirty="0">
                <a:latin typeface="Calibri"/>
                <a:cs typeface="Calibri"/>
              </a:rPr>
              <a:t>, </a:t>
            </a:r>
            <a:r>
              <a:rPr sz="1100" spc="-5" dirty="0">
                <a:latin typeface="Calibri"/>
                <a:cs typeface="Calibri"/>
              </a:rPr>
              <a:t>qu</a:t>
            </a:r>
            <a:r>
              <a:rPr sz="1100" dirty="0">
                <a:latin typeface="Calibri"/>
                <a:cs typeface="Calibri"/>
              </a:rPr>
              <a:t>al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ty,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spc="-5" dirty="0">
                <a:latin typeface="Calibri"/>
                <a:cs typeface="Calibri"/>
              </a:rPr>
              <a:t>d-b</a:t>
            </a:r>
            <a:r>
              <a:rPr sz="1100" dirty="0">
                <a:latin typeface="Calibri"/>
                <a:cs typeface="Calibri"/>
              </a:rPr>
              <a:t>ased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spc="-10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rface,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Gro</a:t>
            </a:r>
            <a:r>
              <a:rPr sz="1100" spc="-5" dirty="0">
                <a:latin typeface="Calibri"/>
                <a:cs typeface="Calibri"/>
              </a:rPr>
              <a:t>und</a:t>
            </a:r>
            <a:r>
              <a:rPr sz="1100" dirty="0">
                <a:latin typeface="Calibri"/>
                <a:cs typeface="Calibri"/>
              </a:rPr>
              <a:t>, a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Exis</a:t>
            </a:r>
            <a:r>
              <a:rPr sz="1100" dirty="0">
                <a:latin typeface="Calibri"/>
                <a:cs typeface="Calibri"/>
              </a:rPr>
              <a:t>ti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Water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Fa</a:t>
            </a:r>
            <a:r>
              <a:rPr sz="1100" dirty="0">
                <a:latin typeface="Calibri"/>
                <a:cs typeface="Calibri"/>
              </a:rPr>
              <a:t>cil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ty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feature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-5" dirty="0">
                <a:latin typeface="Calibri"/>
                <a:cs typeface="Calibri"/>
              </a:rPr>
              <a:t>su</a:t>
            </a:r>
            <a:r>
              <a:rPr sz="1100" spc="-10" dirty="0">
                <a:latin typeface="Calibri"/>
                <a:cs typeface="Calibri"/>
              </a:rPr>
              <a:t>p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rt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water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res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rce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lo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isti</a:t>
            </a:r>
            <a:r>
              <a:rPr sz="1100" spc="-1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s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ecisio</a:t>
            </a:r>
            <a:r>
              <a:rPr sz="1100" spc="-5" dirty="0">
                <a:latin typeface="Calibri"/>
                <a:cs typeface="Calibri"/>
              </a:rPr>
              <a:t>ns.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375152" y="5027601"/>
            <a:ext cx="2486660" cy="845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445" marR="442595" indent="-118745">
              <a:lnSpc>
                <a:spcPct val="100000"/>
              </a:lnSpc>
              <a:buFont typeface="Arial"/>
              <a:buChar char="•"/>
              <a:tabLst>
                <a:tab pos="132080" algn="l"/>
              </a:tabLst>
            </a:pPr>
            <a:r>
              <a:rPr sz="1100" b="1" spc="-5" dirty="0">
                <a:latin typeface="Calibri"/>
                <a:cs typeface="Calibri"/>
              </a:rPr>
              <a:t>W</a:t>
            </a:r>
            <a:r>
              <a:rPr sz="1100" b="1" spc="-10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ter</a:t>
            </a:r>
            <a:r>
              <a:rPr sz="1100" b="1" spc="-1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Det</a:t>
            </a:r>
            <a:r>
              <a:rPr sz="1100" b="1" spc="-10" dirty="0">
                <a:latin typeface="Calibri"/>
                <a:cs typeface="Calibri"/>
              </a:rPr>
              <a:t>e</a:t>
            </a:r>
            <a:r>
              <a:rPr sz="1100" b="1" spc="5" dirty="0">
                <a:latin typeface="Calibri"/>
                <a:cs typeface="Calibri"/>
              </a:rPr>
              <a:t>c</a:t>
            </a:r>
            <a:r>
              <a:rPr sz="1100" b="1" dirty="0">
                <a:latin typeface="Calibri"/>
                <a:cs typeface="Calibri"/>
              </a:rPr>
              <a:t>ti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Resp</a:t>
            </a:r>
            <a:r>
              <a:rPr sz="1100" b="1" spc="-10" dirty="0">
                <a:latin typeface="Calibri"/>
                <a:cs typeface="Calibri"/>
              </a:rPr>
              <a:t>o</a:t>
            </a:r>
            <a:r>
              <a:rPr sz="1100" b="1" spc="-5" dirty="0">
                <a:latin typeface="Calibri"/>
                <a:cs typeface="Calibri"/>
              </a:rPr>
              <a:t>n</a:t>
            </a:r>
            <a:r>
              <a:rPr sz="1100" b="1" dirty="0">
                <a:latin typeface="Calibri"/>
                <a:cs typeface="Calibri"/>
              </a:rPr>
              <a:t>se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5" dirty="0">
                <a:latin typeface="Calibri"/>
                <a:cs typeface="Calibri"/>
              </a:rPr>
              <a:t>e</a:t>
            </a:r>
            <a:r>
              <a:rPr sz="1100" b="1" spc="-10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m (</a:t>
            </a:r>
            <a:r>
              <a:rPr sz="1100" b="1" spc="-5" dirty="0">
                <a:latin typeface="Calibri"/>
                <a:cs typeface="Calibri"/>
              </a:rPr>
              <a:t>WDR</a:t>
            </a:r>
            <a:r>
              <a:rPr sz="1100" b="1" spc="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):</a:t>
            </a:r>
            <a:endParaRPr sz="1100">
              <a:latin typeface="Calibri"/>
              <a:cs typeface="Calibri"/>
            </a:endParaRPr>
          </a:p>
          <a:p>
            <a:pPr marL="131445" marR="508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Provi</a:t>
            </a:r>
            <a:r>
              <a:rPr sz="1100" spc="-10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es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sit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sele</a:t>
            </a:r>
            <a:r>
              <a:rPr sz="1100" dirty="0">
                <a:latin typeface="Calibri"/>
                <a:cs typeface="Calibri"/>
              </a:rPr>
              <a:t>cti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alysis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water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etecti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su</a:t>
            </a:r>
            <a:r>
              <a:rPr sz="1100" spc="-10" dirty="0">
                <a:latin typeface="Calibri"/>
                <a:cs typeface="Calibri"/>
              </a:rPr>
              <a:t>p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rt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assist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mi</a:t>
            </a:r>
            <a:r>
              <a:rPr sz="1100" spc="-5" dirty="0">
                <a:latin typeface="Calibri"/>
                <a:cs typeface="Calibri"/>
              </a:rPr>
              <a:t>l</a:t>
            </a:r>
            <a:r>
              <a:rPr sz="1100" dirty="0">
                <a:latin typeface="Calibri"/>
                <a:cs typeface="Calibri"/>
              </a:rPr>
              <a:t>itary well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ri</a:t>
            </a:r>
            <a:r>
              <a:rPr sz="1100" spc="-5" dirty="0">
                <a:latin typeface="Calibri"/>
                <a:cs typeface="Calibri"/>
              </a:rPr>
              <a:t>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5" dirty="0">
                <a:latin typeface="Calibri"/>
                <a:cs typeface="Calibri"/>
              </a:rPr>
              <a:t>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eratio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spc="-1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385305" y="1306640"/>
            <a:ext cx="230124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-10" dirty="0">
                <a:solidFill>
                  <a:srgbClr val="FFFFFF"/>
                </a:solidFill>
                <a:latin typeface="Arial Black"/>
                <a:cs typeface="Arial Black"/>
              </a:rPr>
              <a:t>Historical</a:t>
            </a:r>
            <a:r>
              <a:rPr sz="1300" b="1" spc="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Arial Black"/>
                <a:cs typeface="Arial Black"/>
              </a:rPr>
              <a:t>Photo</a:t>
            </a:r>
            <a:r>
              <a:rPr sz="1300" b="1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300" b="1" spc="-15" dirty="0">
                <a:solidFill>
                  <a:srgbClr val="FFFFFF"/>
                </a:solidFill>
                <a:latin typeface="Arial Black"/>
                <a:cs typeface="Arial Black"/>
              </a:rPr>
              <a:t>An</a:t>
            </a:r>
            <a:r>
              <a:rPr sz="1300" b="1" spc="-10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1300" b="1" spc="10" dirty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r>
              <a:rPr sz="1300" b="1" spc="-10" dirty="0">
                <a:solidFill>
                  <a:srgbClr val="FFFFFF"/>
                </a:solidFill>
                <a:latin typeface="Arial Black"/>
                <a:cs typeface="Arial Black"/>
              </a:rPr>
              <a:t>ysis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268211" y="1650492"/>
            <a:ext cx="2587751" cy="141884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06311" y="1688592"/>
            <a:ext cx="2456688" cy="12877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00215" y="1682495"/>
            <a:ext cx="2468880" cy="1300480"/>
          </a:xfrm>
          <a:custGeom>
            <a:avLst/>
            <a:gdLst/>
            <a:ahLst/>
            <a:cxnLst/>
            <a:rect l="l" t="t" r="r" b="b"/>
            <a:pathLst>
              <a:path w="2468879" h="1300480">
                <a:moveTo>
                  <a:pt x="0" y="1299972"/>
                </a:moveTo>
                <a:lnTo>
                  <a:pt x="2468880" y="1299972"/>
                </a:lnTo>
                <a:lnTo>
                  <a:pt x="2468880" y="0"/>
                </a:lnTo>
                <a:lnTo>
                  <a:pt x="0" y="0"/>
                </a:lnTo>
                <a:lnTo>
                  <a:pt x="0" y="129997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288785" y="3207564"/>
            <a:ext cx="2491105" cy="50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445" marR="5080" indent="-118745">
              <a:lnSpc>
                <a:spcPct val="100000"/>
              </a:lnSpc>
              <a:buFont typeface="Arial"/>
              <a:buChar char="•"/>
              <a:tabLst>
                <a:tab pos="163830" algn="l"/>
              </a:tabLst>
            </a:pPr>
            <a:r>
              <a:rPr sz="1100" dirty="0">
                <a:latin typeface="Calibri"/>
                <a:cs typeface="Calibri"/>
              </a:rPr>
              <a:t>GI</a:t>
            </a:r>
            <a:r>
              <a:rPr sz="1100" spc="-10" dirty="0">
                <a:latin typeface="Calibri"/>
                <a:cs typeface="Calibri"/>
              </a:rPr>
              <a:t>S</a:t>
            </a:r>
            <a:r>
              <a:rPr sz="1100" spc="-5" dirty="0">
                <a:latin typeface="Calibri"/>
                <a:cs typeface="Calibri"/>
              </a:rPr>
              <a:t>-b</a:t>
            </a:r>
            <a:r>
              <a:rPr sz="1100" dirty="0">
                <a:latin typeface="Calibri"/>
                <a:cs typeface="Calibri"/>
              </a:rPr>
              <a:t>ased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istori</a:t>
            </a:r>
            <a:r>
              <a:rPr sz="1100" spc="-1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al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ph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alysis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(HPA) f</a:t>
            </a:r>
            <a:r>
              <a:rPr sz="1100" dirty="0">
                <a:latin typeface="Calibri"/>
                <a:cs typeface="Calibri"/>
              </a:rPr>
              <a:t>ocuses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rest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rati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remed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ati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 efforts,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lea</a:t>
            </a:r>
            <a:r>
              <a:rPr sz="1100" spc="-10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verall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sa</a:t>
            </a:r>
            <a:r>
              <a:rPr sz="1100" dirty="0">
                <a:latin typeface="Calibri"/>
                <a:cs typeface="Calibri"/>
              </a:rPr>
              <a:t>vi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288785" y="3878124"/>
            <a:ext cx="2371090" cy="50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445" marR="5080" indent="-118745">
              <a:lnSpc>
                <a:spcPct val="100000"/>
              </a:lnSpc>
              <a:buFont typeface="Arial"/>
              <a:buChar char="•"/>
              <a:tabLst>
                <a:tab pos="163830" algn="l"/>
              </a:tabLst>
            </a:pP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entif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es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te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tial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areas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 environmen</a:t>
            </a:r>
            <a:r>
              <a:rPr sz="1100" spc="-1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al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cern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U.</a:t>
            </a:r>
            <a:r>
              <a:rPr sz="1100" spc="-10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Mi</a:t>
            </a:r>
            <a:r>
              <a:rPr sz="1100" spc="-5" dirty="0">
                <a:latin typeface="Calibri"/>
                <a:cs typeface="Calibri"/>
              </a:rPr>
              <a:t>l</a:t>
            </a:r>
            <a:r>
              <a:rPr sz="1100" dirty="0">
                <a:latin typeface="Calibri"/>
                <a:cs typeface="Calibri"/>
              </a:rPr>
              <a:t>itary 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spc="-5" dirty="0">
                <a:latin typeface="Calibri"/>
                <a:cs typeface="Calibri"/>
              </a:rPr>
              <a:t>stallat</a:t>
            </a:r>
            <a:r>
              <a:rPr sz="1100" spc="-15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ns: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288785" y="4549065"/>
            <a:ext cx="2461895" cy="34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445" marR="5080" indent="-118745">
              <a:lnSpc>
                <a:spcPct val="100000"/>
              </a:lnSpc>
              <a:buFont typeface="Arial"/>
              <a:buChar char="•"/>
              <a:tabLst>
                <a:tab pos="163830" algn="l"/>
              </a:tabLst>
            </a:pP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z</a:t>
            </a:r>
            <a:r>
              <a:rPr sz="1100" dirty="0">
                <a:latin typeface="Calibri"/>
                <a:cs typeface="Calibri"/>
              </a:rPr>
              <a:t>ar</a:t>
            </a:r>
            <a:r>
              <a:rPr sz="1100" spc="-10" dirty="0">
                <a:latin typeface="Calibri"/>
                <a:cs typeface="Calibri"/>
              </a:rPr>
              <a:t>d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us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xi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Ra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ioacti</a:t>
            </a:r>
            <a:r>
              <a:rPr sz="1100" spc="5" dirty="0">
                <a:latin typeface="Calibri"/>
                <a:cs typeface="Calibri"/>
              </a:rPr>
              <a:t>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Waste </a:t>
            </a:r>
            <a:r>
              <a:rPr sz="1100" spc="-5" dirty="0">
                <a:latin typeface="Calibri"/>
                <a:cs typeface="Calibri"/>
              </a:rPr>
              <a:t>(HTRW)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288785" y="5051985"/>
            <a:ext cx="2413635" cy="50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445" marR="5080" indent="-118745">
              <a:lnSpc>
                <a:spcPct val="100000"/>
              </a:lnSpc>
              <a:buFont typeface="Arial"/>
              <a:buChar char="•"/>
              <a:tabLst>
                <a:tab pos="163830" algn="l"/>
              </a:tabLst>
            </a:pPr>
            <a:r>
              <a:rPr sz="1100" dirty="0">
                <a:latin typeface="Calibri"/>
                <a:cs typeface="Calibri"/>
              </a:rPr>
              <a:t>U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ex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lo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ed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Ordn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ce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(U</a:t>
            </a:r>
            <a:r>
              <a:rPr sz="1100" dirty="0">
                <a:latin typeface="Calibri"/>
                <a:cs typeface="Calibri"/>
              </a:rPr>
              <a:t>X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und</a:t>
            </a:r>
            <a:r>
              <a:rPr sz="1100" dirty="0">
                <a:latin typeface="Calibri"/>
                <a:cs typeface="Calibri"/>
              </a:rPr>
              <a:t>er the Mi</a:t>
            </a:r>
            <a:r>
              <a:rPr sz="1100" spc="-5" dirty="0">
                <a:latin typeface="Calibri"/>
                <a:cs typeface="Calibri"/>
              </a:rPr>
              <a:t>l</a:t>
            </a:r>
            <a:r>
              <a:rPr sz="1100" dirty="0">
                <a:latin typeface="Calibri"/>
                <a:cs typeface="Calibri"/>
              </a:rPr>
              <a:t>itary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5" dirty="0">
                <a:latin typeface="Calibri"/>
                <a:cs typeface="Calibri"/>
              </a:rPr>
              <a:t>un</a:t>
            </a:r>
            <a:r>
              <a:rPr sz="1100" dirty="0">
                <a:latin typeface="Calibri"/>
                <a:cs typeface="Calibri"/>
              </a:rPr>
              <a:t>itio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Respo</a:t>
            </a:r>
            <a:r>
              <a:rPr sz="1100" spc="-5" dirty="0">
                <a:latin typeface="Calibri"/>
                <a:cs typeface="Calibri"/>
              </a:rPr>
              <a:t>ns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ram </a:t>
            </a:r>
            <a:r>
              <a:rPr sz="1100" spc="-5" dirty="0">
                <a:latin typeface="Calibri"/>
                <a:cs typeface="Calibri"/>
              </a:rPr>
              <a:t>(</a:t>
            </a:r>
            <a:r>
              <a:rPr sz="1100" dirty="0">
                <a:latin typeface="Calibri"/>
                <a:cs typeface="Calibri"/>
              </a:rPr>
              <a:t>MMRP)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288785" y="5722494"/>
            <a:ext cx="2329180" cy="50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445" marR="5080" indent="-118745">
              <a:lnSpc>
                <a:spcPct val="100000"/>
              </a:lnSpc>
              <a:buFont typeface="Arial"/>
              <a:buChar char="•"/>
              <a:tabLst>
                <a:tab pos="163830" algn="l"/>
              </a:tabLst>
            </a:pPr>
            <a:r>
              <a:rPr sz="1100" dirty="0">
                <a:latin typeface="Calibri"/>
                <a:cs typeface="Calibri"/>
              </a:rPr>
              <a:t>La</a:t>
            </a:r>
            <a:r>
              <a:rPr sz="1100" spc="-5" dirty="0">
                <a:latin typeface="Calibri"/>
                <a:cs typeface="Calibri"/>
              </a:rPr>
              <a:t>ndfil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cati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spc="-1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Gro</a:t>
            </a:r>
            <a:r>
              <a:rPr sz="1100" spc="-5" dirty="0">
                <a:latin typeface="Calibri"/>
                <a:cs typeface="Calibri"/>
              </a:rPr>
              <a:t>und</a:t>
            </a:r>
            <a:r>
              <a:rPr sz="1100" dirty="0">
                <a:latin typeface="Calibri"/>
                <a:cs typeface="Calibri"/>
              </a:rPr>
              <a:t>water </a:t>
            </a:r>
            <a:r>
              <a:rPr sz="1100" spc="-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ta</a:t>
            </a:r>
            <a:r>
              <a:rPr sz="1100" spc="5" dirty="0">
                <a:latin typeface="Calibri"/>
                <a:cs typeface="Calibri"/>
              </a:rPr>
              <a:t>m</a:t>
            </a:r>
            <a:r>
              <a:rPr sz="1100" spc="-15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1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Pathway</a:t>
            </a:r>
            <a:r>
              <a:rPr sz="1100" spc="-1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, 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spc="-10" dirty="0">
                <a:latin typeface="Calibri"/>
                <a:cs typeface="Calibri"/>
              </a:rPr>
              <a:t>h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reli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e </a:t>
            </a:r>
            <a:r>
              <a:rPr sz="1100" spc="-5" dirty="0">
                <a:latin typeface="Calibri"/>
                <a:cs typeface="Calibri"/>
              </a:rPr>
              <a:t>Ch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ng</a:t>
            </a:r>
            <a:r>
              <a:rPr sz="1100" dirty="0">
                <a:latin typeface="Calibri"/>
                <a:cs typeface="Calibri"/>
              </a:rPr>
              <a:t>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552813" y="1288987"/>
            <a:ext cx="197675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-10" dirty="0">
                <a:solidFill>
                  <a:srgbClr val="FFFFFF"/>
                </a:solidFill>
                <a:latin typeface="Arial Black"/>
                <a:cs typeface="Arial Black"/>
              </a:rPr>
              <a:t>HR3D</a:t>
            </a:r>
            <a:r>
              <a:rPr sz="1300" b="1" spc="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Arial Black"/>
                <a:cs typeface="Arial Black"/>
              </a:rPr>
              <a:t>Data</a:t>
            </a:r>
            <a:r>
              <a:rPr sz="1300" b="1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Arial Black"/>
                <a:cs typeface="Arial Black"/>
              </a:rPr>
              <a:t>Collection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9057131" y="1746504"/>
            <a:ext cx="986027" cy="61112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095231" y="1784604"/>
            <a:ext cx="854964" cy="4800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089135" y="1778507"/>
            <a:ext cx="867410" cy="492759"/>
          </a:xfrm>
          <a:custGeom>
            <a:avLst/>
            <a:gdLst/>
            <a:ahLst/>
            <a:cxnLst/>
            <a:rect l="l" t="t" r="r" b="b"/>
            <a:pathLst>
              <a:path w="867409" h="492760">
                <a:moveTo>
                  <a:pt x="0" y="492251"/>
                </a:moveTo>
                <a:lnTo>
                  <a:pt x="867155" y="492251"/>
                </a:lnTo>
                <a:lnTo>
                  <a:pt x="867155" y="0"/>
                </a:lnTo>
                <a:lnTo>
                  <a:pt x="0" y="0"/>
                </a:lnTo>
                <a:lnTo>
                  <a:pt x="0" y="492251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997440" y="1748027"/>
            <a:ext cx="987551" cy="6141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035540" y="1786127"/>
            <a:ext cx="856488" cy="48310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029443" y="1780032"/>
            <a:ext cx="868680" cy="495300"/>
          </a:xfrm>
          <a:custGeom>
            <a:avLst/>
            <a:gdLst/>
            <a:ahLst/>
            <a:cxnLst/>
            <a:rect l="l" t="t" r="r" b="b"/>
            <a:pathLst>
              <a:path w="868679" h="495300">
                <a:moveTo>
                  <a:pt x="0" y="495300"/>
                </a:moveTo>
                <a:lnTo>
                  <a:pt x="868679" y="495300"/>
                </a:lnTo>
                <a:lnTo>
                  <a:pt x="868679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948416" y="1751076"/>
            <a:ext cx="986027" cy="61264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986516" y="1789176"/>
            <a:ext cx="854964" cy="48158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980419" y="1783079"/>
            <a:ext cx="867410" cy="494030"/>
          </a:xfrm>
          <a:custGeom>
            <a:avLst/>
            <a:gdLst/>
            <a:ahLst/>
            <a:cxnLst/>
            <a:rect l="l" t="t" r="r" b="b"/>
            <a:pathLst>
              <a:path w="867409" h="494030">
                <a:moveTo>
                  <a:pt x="0" y="493775"/>
                </a:moveTo>
                <a:lnTo>
                  <a:pt x="867155" y="493775"/>
                </a:lnTo>
                <a:lnTo>
                  <a:pt x="867155" y="0"/>
                </a:lnTo>
                <a:lnTo>
                  <a:pt x="0" y="0"/>
                </a:lnTo>
                <a:lnTo>
                  <a:pt x="0" y="49377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057131" y="2289048"/>
            <a:ext cx="986027" cy="64617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095231" y="2327148"/>
            <a:ext cx="854964" cy="51511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089135" y="2321051"/>
            <a:ext cx="867410" cy="527685"/>
          </a:xfrm>
          <a:custGeom>
            <a:avLst/>
            <a:gdLst/>
            <a:ahLst/>
            <a:cxnLst/>
            <a:rect l="l" t="t" r="r" b="b"/>
            <a:pathLst>
              <a:path w="867409" h="527685">
                <a:moveTo>
                  <a:pt x="0" y="527303"/>
                </a:moveTo>
                <a:lnTo>
                  <a:pt x="867155" y="527303"/>
                </a:lnTo>
                <a:lnTo>
                  <a:pt x="867155" y="0"/>
                </a:lnTo>
                <a:lnTo>
                  <a:pt x="0" y="0"/>
                </a:lnTo>
                <a:lnTo>
                  <a:pt x="0" y="52730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998964" y="2318004"/>
            <a:ext cx="986027" cy="61112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037064" y="2356104"/>
            <a:ext cx="854964" cy="48006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030968" y="2350007"/>
            <a:ext cx="867410" cy="492759"/>
          </a:xfrm>
          <a:custGeom>
            <a:avLst/>
            <a:gdLst/>
            <a:ahLst/>
            <a:cxnLst/>
            <a:rect l="l" t="t" r="r" b="b"/>
            <a:pathLst>
              <a:path w="867409" h="492760">
                <a:moveTo>
                  <a:pt x="0" y="492251"/>
                </a:moveTo>
                <a:lnTo>
                  <a:pt x="867155" y="492251"/>
                </a:lnTo>
                <a:lnTo>
                  <a:pt x="867155" y="0"/>
                </a:lnTo>
                <a:lnTo>
                  <a:pt x="0" y="0"/>
                </a:lnTo>
                <a:lnTo>
                  <a:pt x="0" y="492251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945368" y="2316479"/>
            <a:ext cx="986027" cy="61264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983468" y="2354579"/>
            <a:ext cx="854964" cy="48158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977371" y="2348483"/>
            <a:ext cx="867410" cy="494030"/>
          </a:xfrm>
          <a:custGeom>
            <a:avLst/>
            <a:gdLst/>
            <a:ahLst/>
            <a:cxnLst/>
            <a:rect l="l" t="t" r="r" b="b"/>
            <a:pathLst>
              <a:path w="867409" h="494030">
                <a:moveTo>
                  <a:pt x="0" y="493775"/>
                </a:moveTo>
                <a:lnTo>
                  <a:pt x="867155" y="493775"/>
                </a:lnTo>
                <a:lnTo>
                  <a:pt x="867155" y="0"/>
                </a:lnTo>
                <a:lnTo>
                  <a:pt x="0" y="0"/>
                </a:lnTo>
                <a:lnTo>
                  <a:pt x="0" y="49377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9202293" y="3206040"/>
            <a:ext cx="2370455" cy="845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445" marR="5080" indent="-118745">
              <a:lnSpc>
                <a:spcPct val="100000"/>
              </a:lnSpc>
              <a:buFont typeface="Arial"/>
              <a:buChar char="•"/>
              <a:tabLst>
                <a:tab pos="132080" algn="l"/>
              </a:tabLst>
            </a:pP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Res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10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5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olor,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un</a:t>
            </a:r>
            <a:r>
              <a:rPr sz="1100" dirty="0">
                <a:latin typeface="Calibri"/>
                <a:cs typeface="Calibri"/>
              </a:rPr>
              <a:t>classi</a:t>
            </a:r>
            <a:r>
              <a:rPr sz="1100" spc="-5" dirty="0">
                <a:latin typeface="Calibri"/>
                <a:cs typeface="Calibri"/>
              </a:rPr>
              <a:t>f</a:t>
            </a:r>
            <a:r>
              <a:rPr sz="1100" dirty="0">
                <a:latin typeface="Calibri"/>
                <a:cs typeface="Calibri"/>
              </a:rPr>
              <a:t>ied Ima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ery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Ele</a:t>
            </a:r>
            <a:r>
              <a:rPr sz="1100" spc="5" dirty="0">
                <a:latin typeface="Calibri"/>
                <a:cs typeface="Calibri"/>
              </a:rPr>
              <a:t>v</a:t>
            </a:r>
            <a:r>
              <a:rPr sz="1100" dirty="0">
                <a:latin typeface="Calibri"/>
                <a:cs typeface="Calibri"/>
              </a:rPr>
              <a:t>ation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Data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that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can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 </a:t>
            </a:r>
            <a:r>
              <a:rPr sz="1100" spc="-5" dirty="0">
                <a:latin typeface="Calibri"/>
                <a:cs typeface="Calibri"/>
              </a:rPr>
              <a:t>sha</a:t>
            </a:r>
            <a:r>
              <a:rPr sz="1100" dirty="0">
                <a:latin typeface="Calibri"/>
                <a:cs typeface="Calibri"/>
              </a:rPr>
              <a:t>red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am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tera</a:t>
            </a:r>
            <a:r>
              <a:rPr sz="1100" spc="-10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ency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d 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ter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atio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spc="-1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art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ers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</a:t>
            </a:r>
            <a:r>
              <a:rPr sz="1100" dirty="0">
                <a:latin typeface="Calibri"/>
                <a:cs typeface="Calibri"/>
              </a:rPr>
              <a:t>or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oth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mi</a:t>
            </a:r>
            <a:r>
              <a:rPr sz="1100" spc="-5" dirty="0">
                <a:latin typeface="Calibri"/>
                <a:cs typeface="Calibri"/>
              </a:rPr>
              <a:t>l</a:t>
            </a:r>
            <a:r>
              <a:rPr sz="1100" dirty="0">
                <a:latin typeface="Calibri"/>
                <a:cs typeface="Calibri"/>
              </a:rPr>
              <a:t>itary a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civi</a:t>
            </a:r>
            <a:r>
              <a:rPr sz="1100" spc="-5" dirty="0">
                <a:latin typeface="Calibri"/>
                <a:cs typeface="Calibri"/>
              </a:rPr>
              <a:t>l</a:t>
            </a:r>
            <a:r>
              <a:rPr sz="1100" dirty="0">
                <a:latin typeface="Calibri"/>
                <a:cs typeface="Calibri"/>
              </a:rPr>
              <a:t>ian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pp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cati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9202293" y="4211880"/>
            <a:ext cx="2032000" cy="34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445" marR="5080" indent="-118745">
              <a:lnSpc>
                <a:spcPct val="100000"/>
              </a:lnSpc>
              <a:buFont typeface="Arial"/>
              <a:buChar char="•"/>
              <a:tabLst>
                <a:tab pos="163830" algn="l"/>
              </a:tabLst>
            </a:pPr>
            <a:r>
              <a:rPr sz="1100" dirty="0">
                <a:latin typeface="Calibri"/>
                <a:cs typeface="Calibri"/>
              </a:rPr>
              <a:t>Provi</a:t>
            </a:r>
            <a:r>
              <a:rPr sz="1100" spc="-10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es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Si</a:t>
            </a:r>
            <a:r>
              <a:rPr sz="1100" dirty="0">
                <a:latin typeface="Calibri"/>
                <a:cs typeface="Calibri"/>
              </a:rPr>
              <a:t>tuatio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spc="-1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Aware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ess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/ U</a:t>
            </a:r>
            <a:r>
              <a:rPr sz="1100" spc="-5" dirty="0">
                <a:latin typeface="Calibri"/>
                <a:cs typeface="Calibri"/>
              </a:rPr>
              <a:t>nd</a:t>
            </a:r>
            <a:r>
              <a:rPr sz="1100" dirty="0">
                <a:latin typeface="Calibri"/>
                <a:cs typeface="Calibri"/>
              </a:rPr>
              <a:t>ersta</a:t>
            </a:r>
            <a:r>
              <a:rPr sz="1100" spc="-5" dirty="0">
                <a:latin typeface="Calibri"/>
                <a:cs typeface="Calibri"/>
              </a:rPr>
              <a:t>nd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err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in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9202293" y="4715181"/>
            <a:ext cx="1948180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3195" indent="-150495">
              <a:lnSpc>
                <a:spcPct val="100000"/>
              </a:lnSpc>
              <a:buFont typeface="Arial"/>
              <a:buChar char="•"/>
              <a:tabLst>
                <a:tab pos="163830" algn="l"/>
              </a:tabLst>
            </a:pPr>
            <a:r>
              <a:rPr sz="1100" spc="-5" dirty="0">
                <a:latin typeface="Calibri"/>
                <a:cs typeface="Calibri"/>
              </a:rPr>
              <a:t>Ena</a:t>
            </a:r>
            <a:r>
              <a:rPr sz="1100" spc="-10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les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Acc</a:t>
            </a:r>
            <a:r>
              <a:rPr sz="1100" spc="-10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racy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recisi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202293" y="5050461"/>
            <a:ext cx="2409825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3195" indent="-150495">
              <a:lnSpc>
                <a:spcPct val="100000"/>
              </a:lnSpc>
              <a:buFont typeface="Arial"/>
              <a:buChar char="•"/>
              <a:tabLst>
                <a:tab pos="163830" algn="l"/>
              </a:tabLst>
            </a:pPr>
            <a:r>
              <a:rPr sz="1100" dirty="0">
                <a:latin typeface="Calibri"/>
                <a:cs typeface="Calibri"/>
              </a:rPr>
              <a:t>Red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ces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Casu</a:t>
            </a:r>
            <a:r>
              <a:rPr sz="1100" dirty="0">
                <a:latin typeface="Calibri"/>
                <a:cs typeface="Calibri"/>
              </a:rPr>
              <a:t>alties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/</a:t>
            </a:r>
            <a:r>
              <a:rPr sz="1100" spc="-5" dirty="0">
                <a:latin typeface="Calibri"/>
                <a:cs typeface="Calibri"/>
              </a:rPr>
              <a:t> C</a:t>
            </a:r>
            <a:r>
              <a:rPr sz="1100" dirty="0">
                <a:latin typeface="Calibri"/>
                <a:cs typeface="Calibri"/>
              </a:rPr>
              <a:t>ol</a:t>
            </a:r>
            <a:r>
              <a:rPr sz="1100" spc="-5" dirty="0">
                <a:latin typeface="Calibri"/>
                <a:cs typeface="Calibri"/>
              </a:rPr>
              <a:t>l</a:t>
            </a:r>
            <a:r>
              <a:rPr sz="1100" dirty="0">
                <a:latin typeface="Calibri"/>
                <a:cs typeface="Calibri"/>
              </a:rPr>
              <a:t>ateral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Dama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202293" y="5385741"/>
            <a:ext cx="2187575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3195" indent="-150495">
              <a:lnSpc>
                <a:spcPct val="100000"/>
              </a:lnSpc>
              <a:buFont typeface="Arial"/>
              <a:buChar char="•"/>
              <a:tabLst>
                <a:tab pos="163830" algn="l"/>
              </a:tabLst>
            </a:pPr>
            <a:r>
              <a:rPr sz="1100" dirty="0">
                <a:latin typeface="Calibri"/>
                <a:cs typeface="Calibri"/>
              </a:rPr>
              <a:t>Provi</a:t>
            </a:r>
            <a:r>
              <a:rPr sz="1100" spc="-10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es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Req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ired</a:t>
            </a:r>
            <a:r>
              <a:rPr sz="1100" spc="-5" dirty="0">
                <a:latin typeface="Calibri"/>
                <a:cs typeface="Calibri"/>
              </a:rPr>
              <a:t> F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und</a:t>
            </a:r>
            <a:r>
              <a:rPr sz="1100" dirty="0">
                <a:latin typeface="Calibri"/>
                <a:cs typeface="Calibri"/>
              </a:rPr>
              <a:t>ati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Data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7605" y="1097025"/>
            <a:ext cx="1111250" cy="1100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445" marR="17145" indent="-118745" algn="just">
              <a:lnSpc>
                <a:spcPct val="100000"/>
              </a:lnSpc>
              <a:buClr>
                <a:srgbClr val="C00000"/>
              </a:buClr>
              <a:buFont typeface="Calibri"/>
              <a:buChar char="•"/>
              <a:tabLst>
                <a:tab pos="121285" algn="l"/>
              </a:tabLst>
            </a:pP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pon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9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f 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rmy 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ter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se</a:t>
            </a:r>
            <a:r>
              <a:rPr sz="9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9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900" b="1" spc="-2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G </a:t>
            </a:r>
            <a:r>
              <a:rPr sz="900" b="1" spc="-2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hi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te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ct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re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  <a:p>
            <a:pPr marL="131445" marR="5080" indent="-118745" algn="just">
              <a:lnSpc>
                <a:spcPct val="100000"/>
              </a:lnSpc>
              <a:buClr>
                <a:srgbClr val="C00000"/>
              </a:buClr>
              <a:buFont typeface="Calibri"/>
              <a:buChar char="•"/>
              <a:tabLst>
                <a:tab pos="121285" algn="l"/>
              </a:tabLst>
            </a:pP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il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9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9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op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en</a:t>
            </a:r>
            <a:r>
              <a:rPr sz="9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ou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e 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sta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nd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ar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  <a:p>
            <a:pPr marL="131445" marR="10795" indent="-118745" algn="just">
              <a:lnSpc>
                <a:spcPct val="100000"/>
              </a:lnSpc>
              <a:buClr>
                <a:srgbClr val="C00000"/>
              </a:buClr>
              <a:buFont typeface="Calibri"/>
              <a:buChar char="•"/>
              <a:tabLst>
                <a:tab pos="121285" algn="l"/>
              </a:tabLst>
            </a:pP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reases eff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nc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y, r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ed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uc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s d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lic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900" b="1" spc="5" dirty="0">
                <a:solidFill>
                  <a:srgbClr val="C00000"/>
                </a:solidFill>
                <a:latin typeface="Calibri"/>
                <a:cs typeface="Calibri"/>
              </a:rPr>
              <a:t>io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, 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mi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ni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miz</a:t>
            </a:r>
            <a:r>
              <a:rPr sz="900" b="1" spc="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900" b="1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ov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er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ad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34245" y="1360677"/>
            <a:ext cx="1112520" cy="962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270" marR="102235" indent="-115570">
              <a:lnSpc>
                <a:spcPct val="100000"/>
              </a:lnSpc>
              <a:buClr>
                <a:srgbClr val="C00000"/>
              </a:buClr>
              <a:buFont typeface="Calibri"/>
              <a:buChar char="•"/>
              <a:tabLst>
                <a:tab pos="121285" algn="l"/>
              </a:tabLst>
            </a:pPr>
            <a:r>
              <a:rPr sz="900" b="1" spc="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es</a:t>
            </a:r>
            <a:r>
              <a:rPr sz="9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ter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se C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oll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bo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at</a:t>
            </a:r>
            <a:r>
              <a:rPr sz="900" b="1" spc="-15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endParaRPr sz="900">
              <a:latin typeface="Calibri"/>
              <a:cs typeface="Calibri"/>
            </a:endParaRPr>
          </a:p>
          <a:p>
            <a:pPr marL="128270" marR="137160" indent="-115570">
              <a:lnSpc>
                <a:spcPct val="100000"/>
              </a:lnSpc>
              <a:buClr>
                <a:srgbClr val="C00000"/>
              </a:buClr>
              <a:buFont typeface="Calibri"/>
              <a:buChar char="•"/>
              <a:tabLst>
                <a:tab pos="121285" algn="l"/>
              </a:tabLst>
            </a:pPr>
            <a:r>
              <a:rPr sz="900" b="1" spc="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es</a:t>
            </a:r>
            <a:r>
              <a:rPr sz="9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mm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n O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er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at</a:t>
            </a:r>
            <a:r>
              <a:rPr sz="900" b="1" spc="-15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9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Pi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ct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re</a:t>
            </a:r>
            <a:endParaRPr sz="900">
              <a:latin typeface="Calibri"/>
              <a:cs typeface="Calibri"/>
            </a:endParaRPr>
          </a:p>
          <a:p>
            <a:pPr marL="128270" marR="5080" indent="-115570" algn="just">
              <a:lnSpc>
                <a:spcPct val="100000"/>
              </a:lnSpc>
              <a:buClr>
                <a:srgbClr val="C00000"/>
              </a:buClr>
              <a:buFont typeface="Calibri"/>
              <a:buChar char="•"/>
              <a:tabLst>
                <a:tab pos="121285" algn="l"/>
              </a:tabLst>
            </a:pP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Impro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es</a:t>
            </a:r>
            <a:r>
              <a:rPr sz="9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con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nu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ty 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f 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op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er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at</a:t>
            </a:r>
            <a:r>
              <a:rPr sz="900" b="1" spc="-15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on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900" b="1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du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g 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uni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9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IP/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85859" y="1649884"/>
            <a:ext cx="505459" cy="1485900"/>
          </a:xfrm>
          <a:custGeom>
            <a:avLst/>
            <a:gdLst/>
            <a:ahLst/>
            <a:cxnLst/>
            <a:rect l="l" t="t" r="r" b="b"/>
            <a:pathLst>
              <a:path w="505459" h="1485900">
                <a:moveTo>
                  <a:pt x="0" y="22451"/>
                </a:moveTo>
                <a:lnTo>
                  <a:pt x="0" y="1485745"/>
                </a:lnTo>
                <a:lnTo>
                  <a:pt x="19812" y="1485745"/>
                </a:lnTo>
                <a:lnTo>
                  <a:pt x="19812" y="42510"/>
                </a:lnTo>
                <a:lnTo>
                  <a:pt x="9779" y="42390"/>
                </a:lnTo>
                <a:lnTo>
                  <a:pt x="19812" y="32484"/>
                </a:lnTo>
                <a:lnTo>
                  <a:pt x="429871" y="32484"/>
                </a:lnTo>
                <a:lnTo>
                  <a:pt x="431360" y="27610"/>
                </a:lnTo>
                <a:lnTo>
                  <a:pt x="0" y="22451"/>
                </a:lnTo>
                <a:close/>
              </a:path>
              <a:path w="505459" h="1485900">
                <a:moveTo>
                  <a:pt x="430509" y="47416"/>
                </a:moveTo>
                <a:lnTo>
                  <a:pt x="435030" y="57030"/>
                </a:lnTo>
                <a:lnTo>
                  <a:pt x="443898" y="65756"/>
                </a:lnTo>
                <a:lnTo>
                  <a:pt x="456745" y="72112"/>
                </a:lnTo>
                <a:lnTo>
                  <a:pt x="473606" y="75465"/>
                </a:lnTo>
                <a:lnTo>
                  <a:pt x="484829" y="71243"/>
                </a:lnTo>
                <a:lnTo>
                  <a:pt x="494301" y="63132"/>
                </a:lnTo>
                <a:lnTo>
                  <a:pt x="501318" y="51315"/>
                </a:lnTo>
                <a:lnTo>
                  <a:pt x="502191" y="47851"/>
                </a:lnTo>
                <a:lnTo>
                  <a:pt x="466979" y="47851"/>
                </a:lnTo>
                <a:lnTo>
                  <a:pt x="430509" y="47416"/>
                </a:lnTo>
                <a:close/>
              </a:path>
              <a:path w="505459" h="1485900">
                <a:moveTo>
                  <a:pt x="431360" y="27610"/>
                </a:moveTo>
                <a:lnTo>
                  <a:pt x="429103" y="35000"/>
                </a:lnTo>
                <a:lnTo>
                  <a:pt x="430110" y="46567"/>
                </a:lnTo>
                <a:lnTo>
                  <a:pt x="430509" y="47416"/>
                </a:lnTo>
                <a:lnTo>
                  <a:pt x="466979" y="47851"/>
                </a:lnTo>
                <a:lnTo>
                  <a:pt x="467233" y="28039"/>
                </a:lnTo>
                <a:lnTo>
                  <a:pt x="431360" y="27610"/>
                </a:lnTo>
                <a:close/>
              </a:path>
              <a:path w="505459" h="1485900">
                <a:moveTo>
                  <a:pt x="463434" y="0"/>
                </a:moveTo>
                <a:lnTo>
                  <a:pt x="451264" y="3380"/>
                </a:lnTo>
                <a:lnTo>
                  <a:pt x="440928" y="10674"/>
                </a:lnTo>
                <a:lnTo>
                  <a:pt x="433262" y="21381"/>
                </a:lnTo>
                <a:lnTo>
                  <a:pt x="431360" y="27610"/>
                </a:lnTo>
                <a:lnTo>
                  <a:pt x="467233" y="28039"/>
                </a:lnTo>
                <a:lnTo>
                  <a:pt x="466979" y="47851"/>
                </a:lnTo>
                <a:lnTo>
                  <a:pt x="502191" y="47851"/>
                </a:lnTo>
                <a:lnTo>
                  <a:pt x="505183" y="35974"/>
                </a:lnTo>
                <a:lnTo>
                  <a:pt x="502288" y="23252"/>
                </a:lnTo>
                <a:lnTo>
                  <a:pt x="495411" y="12427"/>
                </a:lnTo>
                <a:lnTo>
                  <a:pt x="485267" y="4438"/>
                </a:lnTo>
                <a:lnTo>
                  <a:pt x="472567" y="226"/>
                </a:lnTo>
                <a:lnTo>
                  <a:pt x="463434" y="0"/>
                </a:lnTo>
                <a:close/>
              </a:path>
              <a:path w="505459" h="1485900">
                <a:moveTo>
                  <a:pt x="429871" y="32484"/>
                </a:moveTo>
                <a:lnTo>
                  <a:pt x="19812" y="32484"/>
                </a:lnTo>
                <a:lnTo>
                  <a:pt x="19812" y="42510"/>
                </a:lnTo>
                <a:lnTo>
                  <a:pt x="430509" y="47416"/>
                </a:lnTo>
                <a:lnTo>
                  <a:pt x="430110" y="46567"/>
                </a:lnTo>
                <a:lnTo>
                  <a:pt x="429103" y="35000"/>
                </a:lnTo>
                <a:lnTo>
                  <a:pt x="429871" y="32484"/>
                </a:lnTo>
                <a:close/>
              </a:path>
              <a:path w="505459" h="1485900">
                <a:moveTo>
                  <a:pt x="19812" y="32484"/>
                </a:moveTo>
                <a:lnTo>
                  <a:pt x="9779" y="42390"/>
                </a:lnTo>
                <a:lnTo>
                  <a:pt x="19812" y="42510"/>
                </a:lnTo>
                <a:lnTo>
                  <a:pt x="19812" y="324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08647" y="4569714"/>
            <a:ext cx="389255" cy="1597660"/>
          </a:xfrm>
          <a:custGeom>
            <a:avLst/>
            <a:gdLst/>
            <a:ahLst/>
            <a:cxnLst/>
            <a:rect l="l" t="t" r="r" b="b"/>
            <a:pathLst>
              <a:path w="389254" h="1597660">
                <a:moveTo>
                  <a:pt x="238505" y="1521917"/>
                </a:moveTo>
                <a:lnTo>
                  <a:pt x="202986" y="1551598"/>
                </a:lnTo>
                <a:lnTo>
                  <a:pt x="201345" y="1568400"/>
                </a:lnTo>
                <a:lnTo>
                  <a:pt x="206464" y="1580197"/>
                </a:lnTo>
                <a:lnTo>
                  <a:pt x="215683" y="1589542"/>
                </a:lnTo>
                <a:lnTo>
                  <a:pt x="228601" y="1595614"/>
                </a:lnTo>
                <a:lnTo>
                  <a:pt x="244818" y="1597594"/>
                </a:lnTo>
                <a:lnTo>
                  <a:pt x="257401" y="1592992"/>
                </a:lnTo>
                <a:lnTo>
                  <a:pt x="267459" y="1584170"/>
                </a:lnTo>
                <a:lnTo>
                  <a:pt x="274102" y="1571774"/>
                </a:lnTo>
                <a:lnTo>
                  <a:pt x="274385" y="1569923"/>
                </a:lnTo>
                <a:lnTo>
                  <a:pt x="238505" y="1569923"/>
                </a:lnTo>
                <a:lnTo>
                  <a:pt x="238505" y="1550111"/>
                </a:lnTo>
                <a:lnTo>
                  <a:pt x="274624" y="1550111"/>
                </a:lnTo>
                <a:lnTo>
                  <a:pt x="272551" y="1542881"/>
                </a:lnTo>
                <a:lnTo>
                  <a:pt x="264254" y="1531918"/>
                </a:lnTo>
                <a:lnTo>
                  <a:pt x="252566" y="1524588"/>
                </a:lnTo>
                <a:lnTo>
                  <a:pt x="238505" y="1521917"/>
                </a:lnTo>
                <a:close/>
              </a:path>
              <a:path w="389254" h="1597660">
                <a:moveTo>
                  <a:pt x="368934" y="239522"/>
                </a:moveTo>
                <a:lnTo>
                  <a:pt x="0" y="239522"/>
                </a:lnTo>
                <a:lnTo>
                  <a:pt x="0" y="1569923"/>
                </a:lnTo>
                <a:lnTo>
                  <a:pt x="202006" y="1569923"/>
                </a:lnTo>
                <a:lnTo>
                  <a:pt x="201345" y="1568400"/>
                </a:lnTo>
                <a:lnTo>
                  <a:pt x="202164" y="1560017"/>
                </a:lnTo>
                <a:lnTo>
                  <a:pt x="19811" y="1560017"/>
                </a:lnTo>
                <a:lnTo>
                  <a:pt x="9905" y="1550111"/>
                </a:lnTo>
                <a:lnTo>
                  <a:pt x="19811" y="1550111"/>
                </a:lnTo>
                <a:lnTo>
                  <a:pt x="19811" y="259334"/>
                </a:lnTo>
                <a:lnTo>
                  <a:pt x="9905" y="259334"/>
                </a:lnTo>
                <a:lnTo>
                  <a:pt x="19811" y="249428"/>
                </a:lnTo>
                <a:lnTo>
                  <a:pt x="368934" y="249428"/>
                </a:lnTo>
                <a:lnTo>
                  <a:pt x="368934" y="239522"/>
                </a:lnTo>
                <a:close/>
              </a:path>
              <a:path w="389254" h="1597660">
                <a:moveTo>
                  <a:pt x="274624" y="1550111"/>
                </a:moveTo>
                <a:lnTo>
                  <a:pt x="238505" y="1550111"/>
                </a:lnTo>
                <a:lnTo>
                  <a:pt x="238505" y="1569923"/>
                </a:lnTo>
                <a:lnTo>
                  <a:pt x="274385" y="1569923"/>
                </a:lnTo>
                <a:lnTo>
                  <a:pt x="276441" y="1556448"/>
                </a:lnTo>
                <a:lnTo>
                  <a:pt x="274624" y="1550111"/>
                </a:lnTo>
                <a:close/>
              </a:path>
              <a:path w="389254" h="1597660">
                <a:moveTo>
                  <a:pt x="19811" y="1550111"/>
                </a:moveTo>
                <a:lnTo>
                  <a:pt x="9905" y="1550111"/>
                </a:lnTo>
                <a:lnTo>
                  <a:pt x="19811" y="1560017"/>
                </a:lnTo>
                <a:lnTo>
                  <a:pt x="19811" y="1550111"/>
                </a:lnTo>
                <a:close/>
              </a:path>
              <a:path w="389254" h="1597660">
                <a:moveTo>
                  <a:pt x="203612" y="1550111"/>
                </a:moveTo>
                <a:lnTo>
                  <a:pt x="19811" y="1550111"/>
                </a:lnTo>
                <a:lnTo>
                  <a:pt x="19811" y="1560017"/>
                </a:lnTo>
                <a:lnTo>
                  <a:pt x="202164" y="1560017"/>
                </a:lnTo>
                <a:lnTo>
                  <a:pt x="202986" y="1551598"/>
                </a:lnTo>
                <a:lnTo>
                  <a:pt x="203612" y="1550111"/>
                </a:lnTo>
                <a:close/>
              </a:path>
              <a:path w="389254" h="1597660">
                <a:moveTo>
                  <a:pt x="19811" y="249428"/>
                </a:moveTo>
                <a:lnTo>
                  <a:pt x="9905" y="259334"/>
                </a:lnTo>
                <a:lnTo>
                  <a:pt x="19811" y="259334"/>
                </a:lnTo>
                <a:lnTo>
                  <a:pt x="19811" y="249428"/>
                </a:lnTo>
                <a:close/>
              </a:path>
              <a:path w="389254" h="1597660">
                <a:moveTo>
                  <a:pt x="388747" y="239522"/>
                </a:moveTo>
                <a:lnTo>
                  <a:pt x="378841" y="239522"/>
                </a:lnTo>
                <a:lnTo>
                  <a:pt x="368934" y="249428"/>
                </a:lnTo>
                <a:lnTo>
                  <a:pt x="19811" y="249428"/>
                </a:lnTo>
                <a:lnTo>
                  <a:pt x="19811" y="259334"/>
                </a:lnTo>
                <a:lnTo>
                  <a:pt x="388747" y="259334"/>
                </a:lnTo>
                <a:lnTo>
                  <a:pt x="388747" y="239522"/>
                </a:lnTo>
                <a:close/>
              </a:path>
              <a:path w="389254" h="1597660">
                <a:moveTo>
                  <a:pt x="388747" y="0"/>
                </a:moveTo>
                <a:lnTo>
                  <a:pt x="368934" y="0"/>
                </a:lnTo>
                <a:lnTo>
                  <a:pt x="368934" y="249428"/>
                </a:lnTo>
                <a:lnTo>
                  <a:pt x="378841" y="239522"/>
                </a:lnTo>
                <a:lnTo>
                  <a:pt x="388747" y="239522"/>
                </a:lnTo>
                <a:lnTo>
                  <a:pt x="3887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35545" y="5802579"/>
            <a:ext cx="1048385" cy="826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270" indent="-115570">
              <a:lnSpc>
                <a:spcPct val="100000"/>
              </a:lnSpc>
              <a:buClr>
                <a:srgbClr val="C00000"/>
              </a:buClr>
              <a:buFont typeface="Calibri"/>
              <a:buChar char="•"/>
              <a:tabLst>
                <a:tab pos="121285" algn="l"/>
              </a:tabLst>
            </a:pP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cili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tes</a:t>
            </a:r>
            <a:r>
              <a:rPr sz="900" b="1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endParaRPr sz="900">
              <a:latin typeface="Calibri"/>
              <a:cs typeface="Calibri"/>
            </a:endParaRPr>
          </a:p>
          <a:p>
            <a:pPr marL="128270">
              <a:lnSpc>
                <a:spcPct val="100000"/>
              </a:lnSpc>
            </a:pP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sh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endParaRPr sz="900">
              <a:latin typeface="Calibri"/>
              <a:cs typeface="Calibri"/>
            </a:endParaRPr>
          </a:p>
          <a:p>
            <a:pPr marL="128270" marR="101600" indent="-115570">
              <a:lnSpc>
                <a:spcPct val="100000"/>
              </a:lnSpc>
              <a:buClr>
                <a:srgbClr val="C00000"/>
              </a:buClr>
              <a:buFont typeface="Calibri"/>
              <a:buChar char="•"/>
              <a:tabLst>
                <a:tab pos="121285" algn="l"/>
              </a:tabLst>
            </a:pPr>
            <a:r>
              <a:rPr sz="900" b="1" spc="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es</a:t>
            </a:r>
            <a:r>
              <a:rPr sz="9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iv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e 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Pl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nnin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endParaRPr sz="900">
              <a:latin typeface="Calibri"/>
              <a:cs typeface="Calibri"/>
            </a:endParaRPr>
          </a:p>
          <a:p>
            <a:pPr marL="128270" marR="5080" indent="-115570">
              <a:lnSpc>
                <a:spcPct val="100000"/>
              </a:lnSpc>
              <a:buClr>
                <a:srgbClr val="C00000"/>
              </a:buClr>
              <a:buFont typeface="Calibri"/>
              <a:buChar char="•"/>
              <a:tabLst>
                <a:tab pos="121285" algn="l"/>
              </a:tabLst>
            </a:pP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Sh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es</a:t>
            </a:r>
            <a:r>
              <a:rPr sz="9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co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mmer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al se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ct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r 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IT a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dv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90472" y="0"/>
            <a:ext cx="268986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76400" y="10667"/>
            <a:ext cx="2209800" cy="6825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94688" y="4328159"/>
            <a:ext cx="2240280" cy="17068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66316" y="4320540"/>
            <a:ext cx="2135124" cy="1776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0595" y="4354067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1600199"/>
                </a:moveTo>
                <a:lnTo>
                  <a:pt x="2133600" y="1600199"/>
                </a:lnTo>
                <a:lnTo>
                  <a:pt x="2133600" y="0"/>
                </a:lnTo>
                <a:lnTo>
                  <a:pt x="0" y="0"/>
                </a:lnTo>
                <a:lnTo>
                  <a:pt x="0" y="1600199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3748" y="4344923"/>
            <a:ext cx="2016252" cy="3931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13204" y="4558284"/>
            <a:ext cx="1575816" cy="3931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96083" y="4771644"/>
            <a:ext cx="1287780" cy="3931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03476" y="4985003"/>
            <a:ext cx="1792224" cy="3931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19655" y="5198364"/>
            <a:ext cx="1965960" cy="3931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04644" y="5411723"/>
            <a:ext cx="1392935" cy="3931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40279" y="5625084"/>
            <a:ext cx="1083564" cy="3931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886457" y="4420361"/>
            <a:ext cx="1798320" cy="1484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i="1" dirty="0">
                <a:latin typeface="Calibri"/>
                <a:cs typeface="Calibri"/>
              </a:rPr>
              <a:t>As the</a:t>
            </a:r>
            <a:r>
              <a:rPr sz="1400" i="1" spc="-1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Ar</a:t>
            </a:r>
            <a:r>
              <a:rPr sz="1400" i="1" spc="-20" dirty="0">
                <a:latin typeface="Calibri"/>
                <a:cs typeface="Calibri"/>
              </a:rPr>
              <a:t>m</a:t>
            </a:r>
            <a:r>
              <a:rPr sz="1400" i="1" spc="30" dirty="0">
                <a:latin typeface="Calibri"/>
                <a:cs typeface="Calibri"/>
              </a:rPr>
              <a:t>y</a:t>
            </a:r>
            <a:r>
              <a:rPr sz="1400" i="1" spc="-90" dirty="0">
                <a:latin typeface="Calibri"/>
                <a:cs typeface="Calibri"/>
              </a:rPr>
              <a:t>’</a:t>
            </a:r>
            <a:r>
              <a:rPr sz="1400" i="1" dirty="0">
                <a:latin typeface="Calibri"/>
                <a:cs typeface="Calibri"/>
              </a:rPr>
              <a:t>s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geospa</a:t>
            </a:r>
            <a:r>
              <a:rPr sz="1400" i="1" spc="-10" dirty="0">
                <a:latin typeface="Calibri"/>
                <a:cs typeface="Calibri"/>
              </a:rPr>
              <a:t>t</a:t>
            </a:r>
            <a:r>
              <a:rPr sz="1400" i="1" dirty="0">
                <a:latin typeface="Calibri"/>
                <a:cs typeface="Calibri"/>
              </a:rPr>
              <a:t>ial</a:t>
            </a:r>
            <a:endParaRPr sz="14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400" i="1" dirty="0">
                <a:latin typeface="Calibri"/>
                <a:cs typeface="Calibri"/>
              </a:rPr>
              <a:t>k</a:t>
            </a:r>
            <a:r>
              <a:rPr sz="1400" i="1" spc="-10" dirty="0">
                <a:latin typeface="Calibri"/>
                <a:cs typeface="Calibri"/>
              </a:rPr>
              <a:t>n</a:t>
            </a:r>
            <a:r>
              <a:rPr sz="1400" i="1" spc="-15" dirty="0">
                <a:latin typeface="Calibri"/>
                <a:cs typeface="Calibri"/>
              </a:rPr>
              <a:t>o</a:t>
            </a:r>
            <a:r>
              <a:rPr sz="1400" i="1" dirty="0">
                <a:latin typeface="Calibri"/>
                <a:cs typeface="Calibri"/>
              </a:rPr>
              <a:t>wledge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Ce</a:t>
            </a:r>
            <a:r>
              <a:rPr sz="1400" i="1" spc="-20" dirty="0">
                <a:latin typeface="Calibri"/>
                <a:cs typeface="Calibri"/>
              </a:rPr>
              <a:t>nt</a:t>
            </a:r>
            <a:r>
              <a:rPr sz="1400" i="1" dirty="0">
                <a:latin typeface="Calibri"/>
                <a:cs typeface="Calibri"/>
              </a:rPr>
              <a:t>e</a:t>
            </a:r>
            <a:r>
              <a:rPr sz="1400" i="1" spc="-114" dirty="0">
                <a:latin typeface="Calibri"/>
                <a:cs typeface="Calibri"/>
              </a:rPr>
              <a:t>r</a:t>
            </a:r>
            <a:r>
              <a:rPr sz="1400" i="1" dirty="0">
                <a:latin typeface="Calibri"/>
                <a:cs typeface="Calibri"/>
              </a:rPr>
              <a:t>,</a:t>
            </a:r>
            <a:endParaRPr sz="14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1400" i="1" spc="-35" dirty="0">
                <a:latin typeface="Calibri"/>
                <a:cs typeface="Calibri"/>
              </a:rPr>
              <a:t>A</a:t>
            </a:r>
            <a:r>
              <a:rPr sz="1400" i="1" dirty="0">
                <a:latin typeface="Calibri"/>
                <a:cs typeface="Calibri"/>
              </a:rPr>
              <a:t>GC </a:t>
            </a:r>
            <a:r>
              <a:rPr sz="1400" i="1" spc="-10" dirty="0">
                <a:latin typeface="Calibri"/>
                <a:cs typeface="Calibri"/>
              </a:rPr>
              <a:t>p</a:t>
            </a:r>
            <a:r>
              <a:rPr sz="1400" i="1" dirty="0">
                <a:latin typeface="Calibri"/>
                <a:cs typeface="Calibri"/>
              </a:rPr>
              <a:t>rovi</a:t>
            </a:r>
            <a:r>
              <a:rPr sz="1400" i="1" spc="-5" dirty="0">
                <a:latin typeface="Calibri"/>
                <a:cs typeface="Calibri"/>
              </a:rPr>
              <a:t>d</a:t>
            </a:r>
            <a:r>
              <a:rPr sz="1400" i="1" dirty="0">
                <a:latin typeface="Calibri"/>
                <a:cs typeface="Calibri"/>
              </a:rPr>
              <a:t>es</a:t>
            </a:r>
            <a:endParaRPr sz="1400">
              <a:latin typeface="Calibri"/>
              <a:cs typeface="Calibri"/>
            </a:endParaRPr>
          </a:p>
          <a:p>
            <a:pPr marL="38100" marR="29209" indent="635" algn="ctr">
              <a:lnSpc>
                <a:spcPct val="100000"/>
              </a:lnSpc>
            </a:pPr>
            <a:r>
              <a:rPr sz="1400" b="1" i="1" u="heavy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400" b="1" i="1" u="heavy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i="1" u="heavy" dirty="0">
                <a:solidFill>
                  <a:srgbClr val="C00000"/>
                </a:solidFill>
                <a:latin typeface="Calibri"/>
                <a:cs typeface="Calibri"/>
              </a:rPr>
              <a:t>de</a:t>
            </a:r>
            <a:r>
              <a:rPr sz="1400" b="1" i="1" u="heavy" spc="-10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1400" b="1" i="1" u="heavy" dirty="0">
                <a:solidFill>
                  <a:srgbClr val="C00000"/>
                </a:solidFill>
                <a:latin typeface="Calibri"/>
                <a:cs typeface="Calibri"/>
              </a:rPr>
              <a:t>isive</a:t>
            </a:r>
            <a:r>
              <a:rPr sz="1400" b="1" i="1" u="heavy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i="1" u="heavy" dirty="0">
                <a:solidFill>
                  <a:srgbClr val="C00000"/>
                </a:solidFill>
                <a:latin typeface="Calibri"/>
                <a:cs typeface="Calibri"/>
              </a:rPr>
              <a:t>ad</a:t>
            </a:r>
            <a:r>
              <a:rPr sz="1400" b="1" i="1" u="heavy" spc="-5" dirty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1400" b="1" i="1" u="heavy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400" b="1" i="1" u="heavy" spc="-10" dirty="0">
                <a:solidFill>
                  <a:srgbClr val="C00000"/>
                </a:solidFill>
                <a:latin typeface="Calibri"/>
                <a:cs typeface="Calibri"/>
              </a:rPr>
              <a:t>nt</a:t>
            </a:r>
            <a:r>
              <a:rPr sz="1400" b="1" i="1" u="heavy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400" b="1" i="1" u="heavy" spc="-10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1400" b="1" i="1" u="heavy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400" b="1" i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b</a:t>
            </a:r>
            <a:r>
              <a:rPr sz="1400" i="1" dirty="0">
                <a:latin typeface="Calibri"/>
                <a:cs typeface="Calibri"/>
              </a:rPr>
              <a:t>y </a:t>
            </a:r>
            <a:r>
              <a:rPr sz="1400" i="1" spc="-20" dirty="0">
                <a:latin typeface="Calibri"/>
                <a:cs typeface="Calibri"/>
              </a:rPr>
              <a:t>e</a:t>
            </a:r>
            <a:r>
              <a:rPr sz="1400" i="1" spc="-5" dirty="0">
                <a:latin typeface="Calibri"/>
                <a:cs typeface="Calibri"/>
              </a:rPr>
              <a:t>x</a:t>
            </a:r>
            <a:r>
              <a:rPr sz="1400" i="1" spc="-10" dirty="0">
                <a:latin typeface="Calibri"/>
                <a:cs typeface="Calibri"/>
              </a:rPr>
              <a:t>t</a:t>
            </a:r>
            <a:r>
              <a:rPr sz="1400" i="1" dirty="0">
                <a:latin typeface="Calibri"/>
                <a:cs typeface="Calibri"/>
              </a:rPr>
              <a:t>endin</a:t>
            </a:r>
            <a:r>
              <a:rPr sz="1400" i="1" spc="-10" dirty="0">
                <a:latin typeface="Calibri"/>
                <a:cs typeface="Calibri"/>
              </a:rPr>
              <a:t>g</a:t>
            </a:r>
            <a:r>
              <a:rPr sz="1400" i="1" dirty="0">
                <a:latin typeface="Calibri"/>
                <a:cs typeface="Calibri"/>
              </a:rPr>
              <a:t>, </a:t>
            </a:r>
            <a:r>
              <a:rPr sz="1400" i="1" spc="5" dirty="0">
                <a:latin typeface="Calibri"/>
                <a:cs typeface="Calibri"/>
              </a:rPr>
              <a:t>f</a:t>
            </a:r>
            <a:r>
              <a:rPr sz="1400" i="1" dirty="0">
                <a:latin typeface="Calibri"/>
                <a:cs typeface="Calibri"/>
              </a:rPr>
              <a:t>illi</a:t>
            </a:r>
            <a:r>
              <a:rPr sz="1400" i="1" spc="-5" dirty="0">
                <a:latin typeface="Calibri"/>
                <a:cs typeface="Calibri"/>
              </a:rPr>
              <a:t>n</a:t>
            </a:r>
            <a:r>
              <a:rPr sz="1400" i="1" dirty="0">
                <a:latin typeface="Calibri"/>
                <a:cs typeface="Calibri"/>
              </a:rPr>
              <a:t>g</a:t>
            </a:r>
            <a:r>
              <a:rPr sz="1400" i="1" spc="-1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and </a:t>
            </a:r>
            <a:r>
              <a:rPr sz="1400" i="1" spc="-10" dirty="0">
                <a:latin typeface="Calibri"/>
                <a:cs typeface="Calibri"/>
              </a:rPr>
              <a:t>c</a:t>
            </a:r>
            <a:r>
              <a:rPr sz="1400" i="1" spc="-5" dirty="0">
                <a:latin typeface="Calibri"/>
                <a:cs typeface="Calibri"/>
              </a:rPr>
              <a:t>onnectin</a:t>
            </a:r>
            <a:r>
              <a:rPr sz="1400" i="1" dirty="0">
                <a:latin typeface="Calibri"/>
                <a:cs typeface="Calibri"/>
              </a:rPr>
              <a:t>g</a:t>
            </a:r>
            <a:r>
              <a:rPr sz="1400" i="1" spc="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NSG </a:t>
            </a:r>
            <a:r>
              <a:rPr sz="1400" i="1" spc="-10" dirty="0">
                <a:latin typeface="Calibri"/>
                <a:cs typeface="Calibri"/>
              </a:rPr>
              <a:t>c</a:t>
            </a:r>
            <a:r>
              <a:rPr sz="1400" i="1" spc="-5" dirty="0">
                <a:latin typeface="Calibri"/>
                <a:cs typeface="Calibri"/>
              </a:rPr>
              <a:t>ap</a:t>
            </a:r>
            <a:r>
              <a:rPr sz="1400" i="1" spc="-10" dirty="0">
                <a:latin typeface="Calibri"/>
                <a:cs typeface="Calibri"/>
              </a:rPr>
              <a:t>a</a:t>
            </a:r>
            <a:r>
              <a:rPr sz="1400" i="1" spc="-5" dirty="0">
                <a:latin typeface="Calibri"/>
                <a:cs typeface="Calibri"/>
              </a:rPr>
              <a:t>bilitie</a:t>
            </a:r>
            <a:r>
              <a:rPr sz="1400" i="1" spc="10" dirty="0">
                <a:latin typeface="Calibri"/>
                <a:cs typeface="Calibri"/>
              </a:rPr>
              <a:t>s</a:t>
            </a:r>
            <a:r>
              <a:rPr sz="1400" i="1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31594" y="2169414"/>
            <a:ext cx="1803400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z="1200" b="1" i="1" spc="-5" dirty="0">
                <a:solidFill>
                  <a:srgbClr val="C00000"/>
                </a:solidFill>
                <a:latin typeface="Calibri"/>
                <a:cs typeface="Calibri"/>
              </a:rPr>
              <a:t>VI</a:t>
            </a:r>
            <a:r>
              <a:rPr sz="1200" b="1" i="1" spc="5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1200" b="1" i="1" spc="-5" dirty="0">
                <a:solidFill>
                  <a:srgbClr val="C00000"/>
                </a:solidFill>
                <a:latin typeface="Calibri"/>
                <a:cs typeface="Calibri"/>
              </a:rPr>
              <a:t>IO</a:t>
            </a:r>
            <a:r>
              <a:rPr sz="1200" b="1" i="1" spc="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200" b="1" i="1" spc="-5" dirty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r>
              <a:rPr sz="1200" b="1" i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En</a:t>
            </a:r>
            <a:r>
              <a:rPr sz="1200" b="1" i="1" spc="-5" dirty="0">
                <a:latin typeface="Calibri"/>
                <a:cs typeface="Calibri"/>
              </a:rPr>
              <a:t>ablin</a:t>
            </a:r>
            <a:r>
              <a:rPr sz="1200" b="1" i="1" dirty="0">
                <a:latin typeface="Calibri"/>
                <a:cs typeface="Calibri"/>
              </a:rPr>
              <a:t>g</a:t>
            </a:r>
            <a:r>
              <a:rPr sz="1200" b="1" i="1" spc="5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geo</a:t>
            </a:r>
            <a:r>
              <a:rPr sz="1200" b="1" i="1" spc="-5" dirty="0">
                <a:latin typeface="Calibri"/>
                <a:cs typeface="Calibri"/>
              </a:rPr>
              <a:t>s</a:t>
            </a:r>
            <a:r>
              <a:rPr sz="1200" b="1" i="1" spc="-10" dirty="0">
                <a:latin typeface="Calibri"/>
                <a:cs typeface="Calibri"/>
              </a:rPr>
              <a:t>pat</a:t>
            </a:r>
            <a:r>
              <a:rPr sz="1200" b="1" i="1" dirty="0">
                <a:latin typeface="Calibri"/>
                <a:cs typeface="Calibri"/>
              </a:rPr>
              <a:t>i</a:t>
            </a:r>
            <a:r>
              <a:rPr sz="1200" b="1" i="1" spc="-5" dirty="0">
                <a:latin typeface="Calibri"/>
                <a:cs typeface="Calibri"/>
              </a:rPr>
              <a:t>al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70"/>
              </a:lnSpc>
            </a:pPr>
            <a:r>
              <a:rPr sz="1200" b="1" i="1" dirty="0">
                <a:latin typeface="Calibri"/>
                <a:cs typeface="Calibri"/>
              </a:rPr>
              <a:t>i</a:t>
            </a:r>
            <a:r>
              <a:rPr sz="1200" b="1" i="1" spc="-5" dirty="0">
                <a:latin typeface="Calibri"/>
                <a:cs typeface="Calibri"/>
              </a:rPr>
              <a:t>n</a:t>
            </a:r>
            <a:r>
              <a:rPr sz="1200" b="1" i="1" spc="-10" dirty="0">
                <a:latin typeface="Calibri"/>
                <a:cs typeface="Calibri"/>
              </a:rPr>
              <a:t>f</a:t>
            </a:r>
            <a:r>
              <a:rPr sz="1200" b="1" i="1" spc="-5" dirty="0">
                <a:latin typeface="Calibri"/>
                <a:cs typeface="Calibri"/>
              </a:rPr>
              <a:t>or</a:t>
            </a:r>
            <a:r>
              <a:rPr sz="1200" b="1" i="1" spc="-10" dirty="0">
                <a:latin typeface="Calibri"/>
                <a:cs typeface="Calibri"/>
              </a:rPr>
              <a:t>m</a:t>
            </a:r>
            <a:r>
              <a:rPr sz="1200" b="1" i="1" dirty="0">
                <a:latin typeface="Calibri"/>
                <a:cs typeface="Calibri"/>
              </a:rPr>
              <a:t>ati</a:t>
            </a:r>
            <a:r>
              <a:rPr sz="1200" b="1" i="1" spc="-5" dirty="0">
                <a:latin typeface="Calibri"/>
                <a:cs typeface="Calibri"/>
              </a:rPr>
              <a:t>o</a:t>
            </a:r>
            <a:r>
              <a:rPr sz="1200" b="1" i="1" dirty="0">
                <a:latin typeface="Calibri"/>
                <a:cs typeface="Calibri"/>
              </a:rPr>
              <a:t>n</a:t>
            </a:r>
            <a:r>
              <a:rPr sz="1200" b="1" i="1" spc="5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domina</a:t>
            </a:r>
            <a:r>
              <a:rPr sz="1200" b="1" i="1" spc="-5" dirty="0">
                <a:latin typeface="Calibri"/>
                <a:cs typeface="Calibri"/>
              </a:rPr>
              <a:t>n</a:t>
            </a:r>
            <a:r>
              <a:rPr sz="1200" b="1" i="1" spc="-15" dirty="0">
                <a:latin typeface="Calibri"/>
                <a:cs typeface="Calibri"/>
              </a:rPr>
              <a:t>c</a:t>
            </a:r>
            <a:r>
              <a:rPr sz="1200" b="1" i="1" spc="-5" dirty="0">
                <a:latin typeface="Calibri"/>
                <a:cs typeface="Calibri"/>
              </a:rPr>
              <a:t>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31594" y="2652776"/>
            <a:ext cx="1880870" cy="133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300"/>
              </a:lnSpc>
            </a:pPr>
            <a:r>
              <a:rPr sz="1200" b="1" i="1" spc="-5" dirty="0">
                <a:solidFill>
                  <a:srgbClr val="C00000"/>
                </a:solidFill>
                <a:latin typeface="Calibri"/>
                <a:cs typeface="Calibri"/>
              </a:rPr>
              <a:t>MI</a:t>
            </a:r>
            <a:r>
              <a:rPr sz="1200" b="1" i="1" dirty="0">
                <a:solidFill>
                  <a:srgbClr val="C00000"/>
                </a:solidFill>
                <a:latin typeface="Calibri"/>
                <a:cs typeface="Calibri"/>
              </a:rPr>
              <a:t>SS</a:t>
            </a:r>
            <a:r>
              <a:rPr sz="1200" b="1" i="1" spc="-5" dirty="0">
                <a:solidFill>
                  <a:srgbClr val="C00000"/>
                </a:solidFill>
                <a:latin typeface="Calibri"/>
                <a:cs typeface="Calibri"/>
              </a:rPr>
              <a:t>IO</a:t>
            </a:r>
            <a:r>
              <a:rPr sz="1200" b="1" i="1" spc="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200" b="1" i="1" spc="-5" dirty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r>
              <a:rPr sz="1200" b="1" i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i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Pro</a:t>
            </a:r>
            <a:r>
              <a:rPr sz="1200" b="1" i="1" dirty="0">
                <a:latin typeface="Calibri"/>
                <a:cs typeface="Calibri"/>
              </a:rPr>
              <a:t>v</a:t>
            </a:r>
            <a:r>
              <a:rPr sz="1200" b="1" i="1" spc="-5" dirty="0">
                <a:latin typeface="Calibri"/>
                <a:cs typeface="Calibri"/>
              </a:rPr>
              <a:t>id</a:t>
            </a:r>
            <a:r>
              <a:rPr sz="1200" b="1" i="1" dirty="0">
                <a:latin typeface="Calibri"/>
                <a:cs typeface="Calibri"/>
              </a:rPr>
              <a:t>i</a:t>
            </a:r>
            <a:r>
              <a:rPr sz="1200" b="1" i="1" spc="-5" dirty="0">
                <a:latin typeface="Calibri"/>
                <a:cs typeface="Calibri"/>
              </a:rPr>
              <a:t>n</a:t>
            </a:r>
            <a:r>
              <a:rPr sz="1200" b="1" i="1" dirty="0">
                <a:latin typeface="Calibri"/>
                <a:cs typeface="Calibri"/>
              </a:rPr>
              <a:t>g</a:t>
            </a:r>
            <a:r>
              <a:rPr sz="1200" b="1" i="1" spc="5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t</a:t>
            </a:r>
            <a:r>
              <a:rPr sz="1200" b="1" i="1" dirty="0">
                <a:latin typeface="Calibri"/>
                <a:cs typeface="Calibri"/>
              </a:rPr>
              <a:t>i</a:t>
            </a:r>
            <a:r>
              <a:rPr sz="1200" b="1" i="1" spc="-15" dirty="0">
                <a:latin typeface="Calibri"/>
                <a:cs typeface="Calibri"/>
              </a:rPr>
              <a:t>me</a:t>
            </a:r>
            <a:r>
              <a:rPr sz="1200" b="1" i="1" spc="-5" dirty="0">
                <a:latin typeface="Calibri"/>
                <a:cs typeface="Calibri"/>
              </a:rPr>
              <a:t>l</a:t>
            </a:r>
            <a:r>
              <a:rPr sz="1200" b="1" i="1" spc="-65" dirty="0">
                <a:latin typeface="Calibri"/>
                <a:cs typeface="Calibri"/>
              </a:rPr>
              <a:t>y</a:t>
            </a:r>
            <a:r>
              <a:rPr sz="1200" b="1" i="1" spc="-5" dirty="0">
                <a:latin typeface="Calibri"/>
                <a:cs typeface="Calibri"/>
              </a:rPr>
              <a:t>, a</a:t>
            </a:r>
            <a:r>
              <a:rPr sz="1200" b="1" i="1" spc="-20" dirty="0">
                <a:latin typeface="Calibri"/>
                <a:cs typeface="Calibri"/>
              </a:rPr>
              <a:t>c</a:t>
            </a:r>
            <a:r>
              <a:rPr sz="1200" b="1" i="1" spc="-10" dirty="0">
                <a:latin typeface="Calibri"/>
                <a:cs typeface="Calibri"/>
              </a:rPr>
              <a:t>cura</a:t>
            </a:r>
            <a:r>
              <a:rPr sz="1200" b="1" i="1" spc="-15" dirty="0">
                <a:latin typeface="Calibri"/>
                <a:cs typeface="Calibri"/>
              </a:rPr>
              <a:t>t</a:t>
            </a:r>
            <a:r>
              <a:rPr sz="1200" b="1" i="1" spc="-5" dirty="0">
                <a:latin typeface="Calibri"/>
                <a:cs typeface="Calibri"/>
              </a:rPr>
              <a:t>e</a:t>
            </a:r>
            <a:r>
              <a:rPr sz="1200" b="1" i="1" dirty="0">
                <a:latin typeface="Calibri"/>
                <a:cs typeface="Calibri"/>
              </a:rPr>
              <a:t>,</a:t>
            </a:r>
            <a:r>
              <a:rPr sz="1200" b="1" i="1" spc="15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an</a:t>
            </a:r>
            <a:r>
              <a:rPr sz="1200" b="1" i="1" spc="-10" dirty="0">
                <a:latin typeface="Calibri"/>
                <a:cs typeface="Calibri"/>
              </a:rPr>
              <a:t>d</a:t>
            </a:r>
            <a:r>
              <a:rPr sz="1200" b="1" i="1" spc="15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r</a:t>
            </a:r>
            <a:r>
              <a:rPr sz="1200" b="1" i="1" spc="-5" dirty="0">
                <a:latin typeface="Calibri"/>
                <a:cs typeface="Calibri"/>
              </a:rPr>
              <a:t>el</a:t>
            </a:r>
            <a:r>
              <a:rPr sz="1200" b="1" i="1" spc="-15" dirty="0">
                <a:latin typeface="Calibri"/>
                <a:cs typeface="Calibri"/>
              </a:rPr>
              <a:t>e</a:t>
            </a:r>
            <a:r>
              <a:rPr sz="1200" b="1" i="1" spc="-5" dirty="0">
                <a:latin typeface="Calibri"/>
                <a:cs typeface="Calibri"/>
              </a:rPr>
              <a:t>v</a:t>
            </a:r>
            <a:r>
              <a:rPr sz="1200" b="1" i="1" dirty="0">
                <a:latin typeface="Calibri"/>
                <a:cs typeface="Calibri"/>
              </a:rPr>
              <a:t>a</a:t>
            </a:r>
            <a:r>
              <a:rPr sz="1200" b="1" i="1" spc="-10" dirty="0">
                <a:latin typeface="Calibri"/>
                <a:cs typeface="Calibri"/>
              </a:rPr>
              <a:t>n</a:t>
            </a:r>
            <a:r>
              <a:rPr sz="1200" b="1" i="1" spc="-5" dirty="0">
                <a:latin typeface="Calibri"/>
                <a:cs typeface="Calibri"/>
              </a:rPr>
              <a:t>t </a:t>
            </a:r>
            <a:r>
              <a:rPr sz="1200" b="1" i="1" dirty="0">
                <a:latin typeface="Calibri"/>
                <a:cs typeface="Calibri"/>
              </a:rPr>
              <a:t>geo</a:t>
            </a:r>
            <a:r>
              <a:rPr sz="1200" b="1" i="1" spc="-5" dirty="0">
                <a:latin typeface="Calibri"/>
                <a:cs typeface="Calibri"/>
              </a:rPr>
              <a:t>s</a:t>
            </a:r>
            <a:r>
              <a:rPr sz="1200" b="1" i="1" spc="-10" dirty="0">
                <a:latin typeface="Calibri"/>
                <a:cs typeface="Calibri"/>
              </a:rPr>
              <a:t>pat</a:t>
            </a:r>
            <a:r>
              <a:rPr sz="1200" b="1" i="1" dirty="0">
                <a:latin typeface="Calibri"/>
                <a:cs typeface="Calibri"/>
              </a:rPr>
              <a:t>i</a:t>
            </a:r>
            <a:r>
              <a:rPr sz="1200" b="1" i="1" spc="-5" dirty="0">
                <a:latin typeface="Calibri"/>
                <a:cs typeface="Calibri"/>
              </a:rPr>
              <a:t>al</a:t>
            </a:r>
            <a:r>
              <a:rPr sz="1200" b="1" i="1" spc="10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inform</a:t>
            </a:r>
            <a:r>
              <a:rPr sz="1200" b="1" i="1" spc="-10" dirty="0">
                <a:latin typeface="Calibri"/>
                <a:cs typeface="Calibri"/>
              </a:rPr>
              <a:t>a</a:t>
            </a:r>
            <a:r>
              <a:rPr sz="1200" b="1" i="1" dirty="0">
                <a:latin typeface="Calibri"/>
                <a:cs typeface="Calibri"/>
              </a:rPr>
              <a:t>t</a:t>
            </a:r>
            <a:r>
              <a:rPr sz="1200" b="1" i="1" spc="-5" dirty="0">
                <a:latin typeface="Calibri"/>
                <a:cs typeface="Calibri"/>
              </a:rPr>
              <a:t>io</a:t>
            </a:r>
            <a:r>
              <a:rPr sz="1200" b="1" i="1" spc="5" dirty="0">
                <a:latin typeface="Calibri"/>
                <a:cs typeface="Calibri"/>
              </a:rPr>
              <a:t>n</a:t>
            </a:r>
            <a:r>
              <a:rPr sz="1200" b="1" i="1" spc="-5" dirty="0">
                <a:latin typeface="Calibri"/>
                <a:cs typeface="Calibri"/>
              </a:rPr>
              <a:t>, </a:t>
            </a:r>
            <a:r>
              <a:rPr sz="1200" b="1" i="1" spc="-20" dirty="0">
                <a:latin typeface="Calibri"/>
                <a:cs typeface="Calibri"/>
              </a:rPr>
              <a:t>c</a:t>
            </a:r>
            <a:r>
              <a:rPr sz="1200" b="1" i="1" spc="-5" dirty="0">
                <a:latin typeface="Calibri"/>
                <a:cs typeface="Calibri"/>
              </a:rPr>
              <a:t>apabilit</a:t>
            </a:r>
            <a:r>
              <a:rPr sz="1200" b="1" i="1" dirty="0">
                <a:latin typeface="Calibri"/>
                <a:cs typeface="Calibri"/>
              </a:rPr>
              <a:t>i</a:t>
            </a:r>
            <a:r>
              <a:rPr sz="1200" b="1" i="1" spc="-5" dirty="0">
                <a:latin typeface="Calibri"/>
                <a:cs typeface="Calibri"/>
              </a:rPr>
              <a:t>e</a:t>
            </a:r>
            <a:r>
              <a:rPr sz="1200" b="1" i="1" spc="-10" dirty="0">
                <a:latin typeface="Calibri"/>
                <a:cs typeface="Calibri"/>
              </a:rPr>
              <a:t>s</a:t>
            </a:r>
            <a:r>
              <a:rPr sz="1200" b="1" i="1" spc="-5" dirty="0">
                <a:latin typeface="Calibri"/>
                <a:cs typeface="Calibri"/>
              </a:rPr>
              <a:t>,</a:t>
            </a:r>
            <a:r>
              <a:rPr sz="1200" b="1" i="1" spc="15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an</a:t>
            </a:r>
            <a:r>
              <a:rPr sz="1200" b="1" i="1" spc="-10" dirty="0">
                <a:latin typeface="Calibri"/>
                <a:cs typeface="Calibri"/>
              </a:rPr>
              <a:t>d</a:t>
            </a:r>
            <a:r>
              <a:rPr sz="1200" b="1" i="1" spc="15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do</a:t>
            </a:r>
            <a:r>
              <a:rPr sz="1200" b="1" i="1" spc="-15" dirty="0">
                <a:latin typeface="Calibri"/>
                <a:cs typeface="Calibri"/>
              </a:rPr>
              <a:t>m</a:t>
            </a:r>
            <a:r>
              <a:rPr sz="1200" b="1" i="1" spc="-10" dirty="0">
                <a:latin typeface="Calibri"/>
                <a:cs typeface="Calibri"/>
              </a:rPr>
              <a:t>a</a:t>
            </a:r>
            <a:r>
              <a:rPr sz="1200" b="1" i="1" dirty="0">
                <a:latin typeface="Calibri"/>
                <a:cs typeface="Calibri"/>
              </a:rPr>
              <a:t>in </a:t>
            </a:r>
            <a:r>
              <a:rPr sz="1200" b="1" i="1" spc="-30" dirty="0">
                <a:latin typeface="Calibri"/>
                <a:cs typeface="Calibri"/>
              </a:rPr>
              <a:t>e</a:t>
            </a:r>
            <a:r>
              <a:rPr sz="1200" b="1" i="1" spc="-5" dirty="0">
                <a:latin typeface="Calibri"/>
                <a:cs typeface="Calibri"/>
              </a:rPr>
              <a:t>x</a:t>
            </a:r>
            <a:r>
              <a:rPr sz="1200" b="1" i="1" dirty="0">
                <a:latin typeface="Calibri"/>
                <a:cs typeface="Calibri"/>
              </a:rPr>
              <a:t>p</a:t>
            </a:r>
            <a:r>
              <a:rPr sz="1200" b="1" i="1" spc="-5" dirty="0">
                <a:latin typeface="Calibri"/>
                <a:cs typeface="Calibri"/>
              </a:rPr>
              <a:t>ert</a:t>
            </a:r>
            <a:r>
              <a:rPr sz="1200" b="1" i="1" dirty="0">
                <a:latin typeface="Calibri"/>
                <a:cs typeface="Calibri"/>
              </a:rPr>
              <a:t>i</a:t>
            </a:r>
            <a:r>
              <a:rPr sz="1200" b="1" i="1" spc="-5" dirty="0">
                <a:latin typeface="Calibri"/>
                <a:cs typeface="Calibri"/>
              </a:rPr>
              <a:t>s</a:t>
            </a:r>
            <a:r>
              <a:rPr sz="1200" b="1" i="1" dirty="0">
                <a:latin typeface="Calibri"/>
                <a:cs typeface="Calibri"/>
              </a:rPr>
              <a:t>e</a:t>
            </a:r>
            <a:r>
              <a:rPr sz="1200" b="1" i="1" spc="-5" dirty="0">
                <a:latin typeface="Calibri"/>
                <a:cs typeface="Calibri"/>
              </a:rPr>
              <a:t> fo</a:t>
            </a:r>
            <a:r>
              <a:rPr sz="1200" b="1" i="1" dirty="0">
                <a:latin typeface="Calibri"/>
                <a:cs typeface="Calibri"/>
              </a:rPr>
              <a:t>r</a:t>
            </a:r>
            <a:r>
              <a:rPr sz="1200" b="1" i="1" spc="5" dirty="0">
                <a:latin typeface="Calibri"/>
                <a:cs typeface="Calibri"/>
              </a:rPr>
              <a:t> </a:t>
            </a:r>
            <a:r>
              <a:rPr sz="1200" b="1" i="1" spc="-10" dirty="0">
                <a:latin typeface="Calibri"/>
                <a:cs typeface="Calibri"/>
              </a:rPr>
              <a:t>Ar</a:t>
            </a:r>
            <a:r>
              <a:rPr sz="1200" b="1" i="1" spc="-45" dirty="0">
                <a:latin typeface="Calibri"/>
                <a:cs typeface="Calibri"/>
              </a:rPr>
              <a:t>m</a:t>
            </a:r>
            <a:r>
              <a:rPr sz="1200" b="1" i="1" dirty="0">
                <a:latin typeface="Calibri"/>
                <a:cs typeface="Calibri"/>
              </a:rPr>
              <a:t>y G</a:t>
            </a:r>
            <a:r>
              <a:rPr sz="1200" b="1" i="1" spc="-15" dirty="0">
                <a:latin typeface="Calibri"/>
                <a:cs typeface="Calibri"/>
              </a:rPr>
              <a:t>eospa</a:t>
            </a:r>
            <a:r>
              <a:rPr sz="1200" b="1" i="1" dirty="0">
                <a:latin typeface="Calibri"/>
                <a:cs typeface="Calibri"/>
              </a:rPr>
              <a:t>t</a:t>
            </a:r>
            <a:r>
              <a:rPr sz="1200" b="1" i="1" spc="-5" dirty="0">
                <a:latin typeface="Calibri"/>
                <a:cs typeface="Calibri"/>
              </a:rPr>
              <a:t>ial</a:t>
            </a:r>
            <a:r>
              <a:rPr sz="1200" b="1" i="1" spc="10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E</a:t>
            </a:r>
            <a:r>
              <a:rPr sz="1200" b="1" i="1" spc="-10" dirty="0">
                <a:latin typeface="Calibri"/>
                <a:cs typeface="Calibri"/>
              </a:rPr>
              <a:t>n</a:t>
            </a:r>
            <a:r>
              <a:rPr sz="1200" b="1" i="1" spc="-15" dirty="0">
                <a:latin typeface="Calibri"/>
                <a:cs typeface="Calibri"/>
              </a:rPr>
              <a:t>t</a:t>
            </a:r>
            <a:r>
              <a:rPr sz="1200" b="1" i="1" spc="-5" dirty="0">
                <a:latin typeface="Calibri"/>
                <a:cs typeface="Calibri"/>
              </a:rPr>
              <a:t>erpris</a:t>
            </a:r>
            <a:r>
              <a:rPr sz="1200" b="1" i="1" dirty="0">
                <a:latin typeface="Calibri"/>
                <a:cs typeface="Calibri"/>
              </a:rPr>
              <a:t>e </a:t>
            </a:r>
            <a:r>
              <a:rPr sz="1200" b="1" i="1" spc="-5" dirty="0">
                <a:latin typeface="Calibri"/>
                <a:cs typeface="Calibri"/>
              </a:rPr>
              <a:t>i</a:t>
            </a:r>
            <a:r>
              <a:rPr sz="1200" b="1" i="1" spc="-15" dirty="0">
                <a:latin typeface="Calibri"/>
                <a:cs typeface="Calibri"/>
              </a:rPr>
              <a:t>m</a:t>
            </a:r>
            <a:r>
              <a:rPr sz="1200" b="1" i="1" spc="-10" dirty="0">
                <a:latin typeface="Calibri"/>
                <a:cs typeface="Calibri"/>
              </a:rPr>
              <a:t>p</a:t>
            </a:r>
            <a:r>
              <a:rPr sz="1200" b="1" i="1" dirty="0">
                <a:latin typeface="Calibri"/>
                <a:cs typeface="Calibri"/>
              </a:rPr>
              <a:t>l</a:t>
            </a:r>
            <a:r>
              <a:rPr sz="1200" b="1" i="1" spc="-15" dirty="0">
                <a:latin typeface="Calibri"/>
                <a:cs typeface="Calibri"/>
              </a:rPr>
              <a:t>e</a:t>
            </a:r>
            <a:r>
              <a:rPr sz="1200" b="1" i="1" spc="-20" dirty="0">
                <a:latin typeface="Calibri"/>
                <a:cs typeface="Calibri"/>
              </a:rPr>
              <a:t>m</a:t>
            </a:r>
            <a:r>
              <a:rPr sz="1200" b="1" i="1" spc="-5" dirty="0">
                <a:latin typeface="Calibri"/>
                <a:cs typeface="Calibri"/>
              </a:rPr>
              <a:t>e</a:t>
            </a:r>
            <a:r>
              <a:rPr sz="1200" b="1" i="1" spc="-10" dirty="0">
                <a:latin typeface="Calibri"/>
                <a:cs typeface="Calibri"/>
              </a:rPr>
              <a:t>n</a:t>
            </a:r>
            <a:r>
              <a:rPr sz="1200" b="1" i="1" spc="-15" dirty="0">
                <a:latin typeface="Calibri"/>
                <a:cs typeface="Calibri"/>
              </a:rPr>
              <a:t>t</a:t>
            </a:r>
            <a:r>
              <a:rPr sz="1200" b="1" i="1" spc="-10" dirty="0">
                <a:latin typeface="Calibri"/>
                <a:cs typeface="Calibri"/>
              </a:rPr>
              <a:t>a</a:t>
            </a:r>
            <a:r>
              <a:rPr sz="1200" b="1" i="1" dirty="0">
                <a:latin typeface="Calibri"/>
                <a:cs typeface="Calibri"/>
              </a:rPr>
              <a:t>t</a:t>
            </a:r>
            <a:r>
              <a:rPr sz="1200" b="1" i="1" spc="-5" dirty="0">
                <a:latin typeface="Calibri"/>
                <a:cs typeface="Calibri"/>
              </a:rPr>
              <a:t>io</a:t>
            </a:r>
            <a:r>
              <a:rPr sz="1200" b="1" i="1" dirty="0">
                <a:latin typeface="Calibri"/>
                <a:cs typeface="Calibri"/>
              </a:rPr>
              <a:t>n</a:t>
            </a:r>
            <a:r>
              <a:rPr sz="1200" b="1" i="1" spc="5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i</a:t>
            </a:r>
            <a:r>
              <a:rPr sz="1200" b="1" i="1" dirty="0">
                <a:latin typeface="Calibri"/>
                <a:cs typeface="Calibri"/>
              </a:rPr>
              <a:t>n</a:t>
            </a:r>
            <a:r>
              <a:rPr sz="1200" b="1" i="1" spc="5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su</a:t>
            </a:r>
            <a:r>
              <a:rPr sz="1200" b="1" i="1" spc="5" dirty="0">
                <a:latin typeface="Calibri"/>
                <a:cs typeface="Calibri"/>
              </a:rPr>
              <a:t>p</a:t>
            </a:r>
            <a:r>
              <a:rPr sz="1200" b="1" i="1" dirty="0">
                <a:latin typeface="Calibri"/>
                <a:cs typeface="Calibri"/>
              </a:rPr>
              <a:t>po</a:t>
            </a:r>
            <a:r>
              <a:rPr sz="1200" b="1" i="1" spc="-10" dirty="0">
                <a:latin typeface="Calibri"/>
                <a:cs typeface="Calibri"/>
              </a:rPr>
              <a:t>r</a:t>
            </a:r>
            <a:r>
              <a:rPr sz="1200" b="1" i="1" spc="-5" dirty="0">
                <a:latin typeface="Calibri"/>
                <a:cs typeface="Calibri"/>
              </a:rPr>
              <a:t>t</a:t>
            </a:r>
            <a:r>
              <a:rPr sz="1200" b="1" i="1" spc="5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of u</a:t>
            </a:r>
            <a:r>
              <a:rPr sz="1200" b="1" i="1" spc="5" dirty="0">
                <a:latin typeface="Calibri"/>
                <a:cs typeface="Calibri"/>
              </a:rPr>
              <a:t>n</a:t>
            </a:r>
            <a:r>
              <a:rPr sz="1200" b="1" i="1" spc="-5" dirty="0">
                <a:latin typeface="Calibri"/>
                <a:cs typeface="Calibri"/>
              </a:rPr>
              <a:t>i</a:t>
            </a:r>
            <a:r>
              <a:rPr sz="1200" b="1" i="1" dirty="0">
                <a:latin typeface="Calibri"/>
                <a:cs typeface="Calibri"/>
              </a:rPr>
              <a:t>f</a:t>
            </a:r>
            <a:r>
              <a:rPr sz="1200" b="1" i="1" spc="-5" dirty="0">
                <a:latin typeface="Calibri"/>
                <a:cs typeface="Calibri"/>
              </a:rPr>
              <a:t>ie</a:t>
            </a:r>
            <a:r>
              <a:rPr sz="1200" b="1" i="1" dirty="0">
                <a:latin typeface="Calibri"/>
                <a:cs typeface="Calibri"/>
              </a:rPr>
              <a:t>d</a:t>
            </a:r>
            <a:r>
              <a:rPr sz="1200" b="1" i="1" spc="-10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l</a:t>
            </a:r>
            <a:r>
              <a:rPr sz="1200" b="1" i="1" dirty="0">
                <a:latin typeface="Calibri"/>
                <a:cs typeface="Calibri"/>
              </a:rPr>
              <a:t>an</a:t>
            </a:r>
            <a:r>
              <a:rPr sz="1200" b="1" i="1" spc="-10" dirty="0">
                <a:latin typeface="Calibri"/>
                <a:cs typeface="Calibri"/>
              </a:rPr>
              <a:t>d</a:t>
            </a:r>
            <a:r>
              <a:rPr sz="1200" b="1" i="1" spc="15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o</a:t>
            </a:r>
            <a:r>
              <a:rPr sz="1200" b="1" i="1" spc="5" dirty="0">
                <a:latin typeface="Calibri"/>
                <a:cs typeface="Calibri"/>
              </a:rPr>
              <a:t>p</a:t>
            </a:r>
            <a:r>
              <a:rPr sz="1200" b="1" i="1" spc="-5" dirty="0">
                <a:latin typeface="Calibri"/>
                <a:cs typeface="Calibri"/>
              </a:rPr>
              <a:t>er</a:t>
            </a:r>
            <a:r>
              <a:rPr sz="1200" b="1" i="1" spc="-10" dirty="0">
                <a:latin typeface="Calibri"/>
                <a:cs typeface="Calibri"/>
              </a:rPr>
              <a:t>a</a:t>
            </a:r>
            <a:r>
              <a:rPr sz="1200" b="1" i="1" dirty="0">
                <a:latin typeface="Calibri"/>
                <a:cs typeface="Calibri"/>
              </a:rPr>
              <a:t>t</a:t>
            </a:r>
            <a:r>
              <a:rPr sz="1200" b="1" i="1" spc="-5" dirty="0">
                <a:latin typeface="Calibri"/>
                <a:cs typeface="Calibri"/>
              </a:rPr>
              <a:t>io</a:t>
            </a:r>
            <a:r>
              <a:rPr sz="1200" b="1" i="1" spc="5" dirty="0">
                <a:latin typeface="Calibri"/>
                <a:cs typeface="Calibri"/>
              </a:rPr>
              <a:t>n</a:t>
            </a:r>
            <a:r>
              <a:rPr sz="1200" b="1" i="1" spc="-5" dirty="0">
                <a:latin typeface="Calibri"/>
                <a:cs typeface="Calibri"/>
              </a:rPr>
              <a:t>s</a:t>
            </a:r>
            <a:r>
              <a:rPr sz="1200" b="1" i="1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101595" y="304800"/>
            <a:ext cx="1371600" cy="13716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17264" y="457200"/>
            <a:ext cx="6563868" cy="62270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1157</Words>
  <Application>Microsoft Office PowerPoint</Application>
  <PresentationFormat>Widescreen</PresentationFormat>
  <Paragraphs>221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HOW WE ARE NOW ORGANIZED</vt:lpstr>
      <vt:lpstr>PowerPoint Presentation</vt:lpstr>
      <vt:lpstr>SYSTEMS ACQUISITION MISSION AREAS</vt:lpstr>
      <vt:lpstr>WARFIGHTER SUPPORT MISSION AREAS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AGM</cp:lastModifiedBy>
  <cp:revision>1</cp:revision>
  <dcterms:created xsi:type="dcterms:W3CDTF">2016-11-30T17:05:21Z</dcterms:created>
  <dcterms:modified xsi:type="dcterms:W3CDTF">2016-11-30T22:08:25Z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2016-11-30T00:00:00Z</vt:filetime>
  </property>
  <property fmtid="{D5CDD505-2E9C-101B-9397-08002B2CF9AE}" pid="3" name="LastSaved">
    <vt:filetime>2016-11-30T00:00:00Z</vt:filetime>
  </property>
</Properties>
</file>